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e3ca773f29a4eb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25e3d18f3874092"/>
  </p:sldMasterIdLst>
  <p:sldIdLst>
    <p:sldId xmlns:r="http://schemas.openxmlformats.org/officeDocument/2006/relationships" id="256" r:id="Reaf5e24081b64302"/>
    <p:sldId xmlns:r="http://schemas.openxmlformats.org/officeDocument/2006/relationships" id="257" r:id="Ra7682f00e0794050"/>
    <p:sldId xmlns:r="http://schemas.openxmlformats.org/officeDocument/2006/relationships" id="258" r:id="R47049fafb5c94529"/>
    <p:sldId xmlns:r="http://schemas.openxmlformats.org/officeDocument/2006/relationships" id="259" r:id="R8bef8d6cf1bb4888"/>
    <p:sldId xmlns:r="http://schemas.openxmlformats.org/officeDocument/2006/relationships" id="260" r:id="Ra0ad68d291b643c4"/>
    <p:sldId xmlns:r="http://schemas.openxmlformats.org/officeDocument/2006/relationships" id="261" r:id="R8d31f28a10114513"/>
    <p:sldId xmlns:r="http://schemas.openxmlformats.org/officeDocument/2006/relationships" id="262" r:id="R6f0828799482424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25e3d18f3874092" /><Relationship Type="http://schemas.openxmlformats.org/officeDocument/2006/relationships/slide" Target="/ppt/slides/slide1.xml" Id="Reaf5e24081b64302" /><Relationship Type="http://schemas.openxmlformats.org/officeDocument/2006/relationships/slide" Target="/ppt/slides/slide2.xml" Id="Ra7682f00e0794050" /><Relationship Type="http://schemas.openxmlformats.org/officeDocument/2006/relationships/slide" Target="/ppt/slides/slide3.xml" Id="R47049fafb5c94529" /><Relationship Type="http://schemas.openxmlformats.org/officeDocument/2006/relationships/slide" Target="/ppt/slides/slide4.xml" Id="R8bef8d6cf1bb4888" /><Relationship Type="http://schemas.openxmlformats.org/officeDocument/2006/relationships/slide" Target="/ppt/slides/slide5.xml" Id="Ra0ad68d291b643c4" /><Relationship Type="http://schemas.openxmlformats.org/officeDocument/2006/relationships/slide" Target="/ppt/slides/slide6.xml" Id="R8d31f28a10114513" /><Relationship Type="http://schemas.openxmlformats.org/officeDocument/2006/relationships/slide" Target="/ppt/slides/slide7.xml" Id="R6f0828799482424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560bb3e59942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3d48ca96874ad3" /><Relationship Type="http://schemas.openxmlformats.org/officeDocument/2006/relationships/theme" Target="/ppt/slideMasters/theme/theme1.xml" Id="R9b8e9f7b759448c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63d48ca96874a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3f51f8c24546e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724554cdc24a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008ea9c58049a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29db3b479645a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10432ff72c4a0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fc8c8ad7664c4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0577d8779243e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SVENDSENGRUPPEN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SVENDSENGRUPPEN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SVENDSENGRUPPEN AS ble etablert [år] og holder til i Vennesla.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SVENDSENGRUPPEN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SVENDSENGRUPPEN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SVENDSENGRUPPEN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1 516 205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−5 549 260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2 410 658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13 148 306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49 605 708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SVENDSENGRUPPEN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BERNT OVE SVENDSEN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DANIEL SVENDSEN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HENRIK SVENDSEN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JARL OVE SVENDSEN  –  0,1 %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SVENDSENGRUPPEN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Heiseldalsvegen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4706 Vennesla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997 243 595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SVENDSENGRUPPEN AS</a:t>
            </a:r>
          </a:p>
        </p:txBody>
      </p:sp>
    </p:spTree>
  </p:cSld>
  <p:clrMapOvr>
    <a:masterClrMapping xmlns:a="http://schemas.openxmlformats.org/drawingml/2006/main"/>
  </p:clrMapOvr>
</p:sld>
</file>