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4027b31db8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3a14bbc88d4bba"/>
  </p:sldMasterIdLst>
  <p:sldIdLst>
    <p:sldId xmlns:r="http://schemas.openxmlformats.org/officeDocument/2006/relationships" id="256" r:id="Rbb74dea8bd8c416d"/>
    <p:sldId xmlns:r="http://schemas.openxmlformats.org/officeDocument/2006/relationships" id="257" r:id="Rd613017025fd464d"/>
    <p:sldId xmlns:r="http://schemas.openxmlformats.org/officeDocument/2006/relationships" id="258" r:id="R20f4370330834266"/>
    <p:sldId xmlns:r="http://schemas.openxmlformats.org/officeDocument/2006/relationships" id="259" r:id="Rb4d49b9f22144dd1"/>
    <p:sldId xmlns:r="http://schemas.openxmlformats.org/officeDocument/2006/relationships" id="260" r:id="R49b5f8cc82024229"/>
    <p:sldId xmlns:r="http://schemas.openxmlformats.org/officeDocument/2006/relationships" id="261" r:id="R22c11d3d6a3248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a14bbc88d4bba" /><Relationship Type="http://schemas.openxmlformats.org/officeDocument/2006/relationships/slide" Target="/ppt/slides/slide1.xml" Id="Rbb74dea8bd8c416d" /><Relationship Type="http://schemas.openxmlformats.org/officeDocument/2006/relationships/slide" Target="/ppt/slides/slide2.xml" Id="Rd613017025fd464d" /><Relationship Type="http://schemas.openxmlformats.org/officeDocument/2006/relationships/slide" Target="/ppt/slides/slide3.xml" Id="R20f4370330834266" /><Relationship Type="http://schemas.openxmlformats.org/officeDocument/2006/relationships/slide" Target="/ppt/slides/slide4.xml" Id="Rb4d49b9f22144dd1" /><Relationship Type="http://schemas.openxmlformats.org/officeDocument/2006/relationships/slide" Target="/ppt/slides/slide5.xml" Id="R49b5f8cc82024229" /><Relationship Type="http://schemas.openxmlformats.org/officeDocument/2006/relationships/slide" Target="/ppt/slides/slide6.xml" Id="R22c11d3d6a3248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8139fc95846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65519f0e243bc" /><Relationship Type="http://schemas.openxmlformats.org/officeDocument/2006/relationships/theme" Target="/ppt/slideMasters/theme/theme1.xml" Id="R49414925a9ce4d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165519f0e243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1ecfaf8aa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35a9a02fb43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25d2e901d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0d66adfd648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289b820da46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089874d9a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 1 NORD-NORGE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NORD-NORGE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−5 670 401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176 212 810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3 262 395 952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3 545 954 652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 1 NORD-NORGE</a:t>
            </a:r>
          </a:p>
        </p:txBody>
      </p:sp>
    </p:spTree>
  </p:cSld>
  <p:clrMapOvr>
    <a:masterClrMapping xmlns:a="http://schemas.openxmlformats.org/drawingml/2006/main"/>
  </p:clrMapOvr>
</p:sld>
</file>