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ec1a5018f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5d24ed01c94994"/>
  </p:sldMasterIdLst>
  <p:sldIdLst>
    <p:sldId xmlns:r="http://schemas.openxmlformats.org/officeDocument/2006/relationships" id="256" r:id="R7bf37b1c677b43a4"/>
    <p:sldId xmlns:r="http://schemas.openxmlformats.org/officeDocument/2006/relationships" id="257" r:id="R3b0871487044488f"/>
    <p:sldId xmlns:r="http://schemas.openxmlformats.org/officeDocument/2006/relationships" id="258" r:id="Ra083987ed6fb4568"/>
    <p:sldId xmlns:r="http://schemas.openxmlformats.org/officeDocument/2006/relationships" id="259" r:id="R2236eebdd2f24a48"/>
    <p:sldId xmlns:r="http://schemas.openxmlformats.org/officeDocument/2006/relationships" id="260" r:id="Rf94cebe5d4254449"/>
    <p:sldId xmlns:r="http://schemas.openxmlformats.org/officeDocument/2006/relationships" id="261" r:id="R28284d06ebae43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d24ed01c94994" /><Relationship Type="http://schemas.openxmlformats.org/officeDocument/2006/relationships/slide" Target="/ppt/slides/slide1.xml" Id="R7bf37b1c677b43a4" /><Relationship Type="http://schemas.openxmlformats.org/officeDocument/2006/relationships/slide" Target="/ppt/slides/slide2.xml" Id="R3b0871487044488f" /><Relationship Type="http://schemas.openxmlformats.org/officeDocument/2006/relationships/slide" Target="/ppt/slides/slide3.xml" Id="Ra083987ed6fb4568" /><Relationship Type="http://schemas.openxmlformats.org/officeDocument/2006/relationships/slide" Target="/ppt/slides/slide4.xml" Id="R2236eebdd2f24a48" /><Relationship Type="http://schemas.openxmlformats.org/officeDocument/2006/relationships/slide" Target="/ppt/slides/slide5.xml" Id="Rf94cebe5d4254449" /><Relationship Type="http://schemas.openxmlformats.org/officeDocument/2006/relationships/slide" Target="/ppt/slides/slide6.xml" Id="R28284d06ebae43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08475f4be40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4ceca59f54977" /><Relationship Type="http://schemas.openxmlformats.org/officeDocument/2006/relationships/theme" Target="/ppt/slideMasters/theme/theme1.xml" Id="Rf1b8acf77ca5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14ceca59f549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7bf8b7486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cb4d2141141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005d9a3d8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e0f71059542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c24e4a020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7319088b4d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SPAREBANK 1 NORD-NORGE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post@snnstiftelsen.no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www.snnstiftelsen.no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997 144 406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 1 NORD-NORGE</a:t>
            </a:r>
          </a:p>
        </p:txBody>
      </p:sp>
    </p:spTree>
  </p:cSld>
  <p:clrMapOvr>
    <a:masterClrMapping xmlns:a="http://schemas.openxmlformats.org/drawingml/2006/main"/>
  </p:clrMapOvr>
</p:sld>
</file>