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896dcc2a2440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2a36a251040fa"/>
  </p:sldMasterIdLst>
  <p:sldIdLst>
    <p:sldId xmlns:r="http://schemas.openxmlformats.org/officeDocument/2006/relationships" id="256" r:id="R7692245e992d4e7a"/>
    <p:sldId xmlns:r="http://schemas.openxmlformats.org/officeDocument/2006/relationships" id="257" r:id="R498cfcfaa4594247"/>
    <p:sldId xmlns:r="http://schemas.openxmlformats.org/officeDocument/2006/relationships" id="258" r:id="Rd8390009058c41f7"/>
    <p:sldId xmlns:r="http://schemas.openxmlformats.org/officeDocument/2006/relationships" id="259" r:id="R07839c626959486b"/>
    <p:sldId xmlns:r="http://schemas.openxmlformats.org/officeDocument/2006/relationships" id="260" r:id="Rf5e7f3540ef64c9d"/>
    <p:sldId xmlns:r="http://schemas.openxmlformats.org/officeDocument/2006/relationships" id="261" r:id="R95a1ebb529114ec5"/>
    <p:sldId xmlns:r="http://schemas.openxmlformats.org/officeDocument/2006/relationships" id="262" r:id="R253a62e69c4f46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2a36a251040fa" /><Relationship Type="http://schemas.openxmlformats.org/officeDocument/2006/relationships/slide" Target="/ppt/slides/slide1.xml" Id="R7692245e992d4e7a" /><Relationship Type="http://schemas.openxmlformats.org/officeDocument/2006/relationships/slide" Target="/ppt/slides/slide2.xml" Id="R498cfcfaa4594247" /><Relationship Type="http://schemas.openxmlformats.org/officeDocument/2006/relationships/slide" Target="/ppt/slides/slide3.xml" Id="Rd8390009058c41f7" /><Relationship Type="http://schemas.openxmlformats.org/officeDocument/2006/relationships/slide" Target="/ppt/slides/slide4.xml" Id="R07839c626959486b" /><Relationship Type="http://schemas.openxmlformats.org/officeDocument/2006/relationships/slide" Target="/ppt/slides/slide5.xml" Id="Rf5e7f3540ef64c9d" /><Relationship Type="http://schemas.openxmlformats.org/officeDocument/2006/relationships/slide" Target="/ppt/slides/slide6.xml" Id="R95a1ebb529114ec5" /><Relationship Type="http://schemas.openxmlformats.org/officeDocument/2006/relationships/slide" Target="/ppt/slides/slide7.xml" Id="R253a62e69c4f46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75fe4d42d45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2e8e8746f4d0b" /><Relationship Type="http://schemas.openxmlformats.org/officeDocument/2006/relationships/theme" Target="/ppt/slideMasters/theme/theme1.xml" Id="Rb3b0f8e8587f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62e8e8746f4d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ed41cf0c643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514ed444a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9d8a13bd944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47dbf63ae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4a5c1db6248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aa2f947b0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5b655bf2c4c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13 902 188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5 887 536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COPARTNER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38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997 142 411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