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2e1d1d415a41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c62d4299254471"/>
  </p:sldMasterIdLst>
  <p:sldIdLst>
    <p:sldId xmlns:r="http://schemas.openxmlformats.org/officeDocument/2006/relationships" id="256" r:id="Rd0273c8a53fb46e2"/>
    <p:sldId xmlns:r="http://schemas.openxmlformats.org/officeDocument/2006/relationships" id="257" r:id="R3bf510c4caca4c6f"/>
    <p:sldId xmlns:r="http://schemas.openxmlformats.org/officeDocument/2006/relationships" id="258" r:id="Rb01927d135f94322"/>
    <p:sldId xmlns:r="http://schemas.openxmlformats.org/officeDocument/2006/relationships" id="259" r:id="R0da664cdd4d5440e"/>
    <p:sldId xmlns:r="http://schemas.openxmlformats.org/officeDocument/2006/relationships" id="260" r:id="Rff20e6a12c6141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c62d4299254471" /><Relationship Type="http://schemas.openxmlformats.org/officeDocument/2006/relationships/slide" Target="/ppt/slides/slide1.xml" Id="Rd0273c8a53fb46e2" /><Relationship Type="http://schemas.openxmlformats.org/officeDocument/2006/relationships/slide" Target="/ppt/slides/slide2.xml" Id="R3bf510c4caca4c6f" /><Relationship Type="http://schemas.openxmlformats.org/officeDocument/2006/relationships/slide" Target="/ppt/slides/slide3.xml" Id="Rb01927d135f94322" /><Relationship Type="http://schemas.openxmlformats.org/officeDocument/2006/relationships/slide" Target="/ppt/slides/slide4.xml" Id="R0da664cdd4d5440e" /><Relationship Type="http://schemas.openxmlformats.org/officeDocument/2006/relationships/slide" Target="/ppt/slides/slide5.xml" Id="Rff20e6a12c6141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1effecdcb742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939d27a7e4f22" /><Relationship Type="http://schemas.openxmlformats.org/officeDocument/2006/relationships/theme" Target="/ppt/slideMasters/theme/theme1.xml" Id="R5645f162adad4f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9939d27a7e4f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8b8b8a8d44e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0792e102349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4a083eda94a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1c7ef8c7248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5fdcb1f284e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LOKOMOTIVPERSONALETS FORENING OSLO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LOKOMOTIVPERSONALETS FORENING OSLO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15 30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leder@oslo.lokmann.no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www.oslo.lokmann.no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997 107 543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OSLO</a:t>
            </a:r>
          </a:p>
        </p:txBody>
      </p:sp>
    </p:spTree>
  </p:cSld>
  <p:clrMapOvr>
    <a:masterClrMapping xmlns:a="http://schemas.openxmlformats.org/drawingml/2006/main"/>
  </p:clrMapOvr>
</p:sld>
</file>