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ccfc0d48aa4a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70ffd1c73e4b69"/>
  </p:sldMasterIdLst>
  <p:sldIdLst>
    <p:sldId xmlns:r="http://schemas.openxmlformats.org/officeDocument/2006/relationships" id="256" r:id="R3e53c5c9a58a4771"/>
    <p:sldId xmlns:r="http://schemas.openxmlformats.org/officeDocument/2006/relationships" id="257" r:id="R7bf14bed281f4dee"/>
    <p:sldId xmlns:r="http://schemas.openxmlformats.org/officeDocument/2006/relationships" id="258" r:id="R0fb8927ab5894691"/>
    <p:sldId xmlns:r="http://schemas.openxmlformats.org/officeDocument/2006/relationships" id="259" r:id="R3ff5474f38c3414d"/>
    <p:sldId xmlns:r="http://schemas.openxmlformats.org/officeDocument/2006/relationships" id="260" r:id="R04074777764d4ee2"/>
    <p:sldId xmlns:r="http://schemas.openxmlformats.org/officeDocument/2006/relationships" id="261" r:id="Ref615bba6def4acd"/>
    <p:sldId xmlns:r="http://schemas.openxmlformats.org/officeDocument/2006/relationships" id="262" r:id="Rd9a5152e92eb46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0ffd1c73e4b69" /><Relationship Type="http://schemas.openxmlformats.org/officeDocument/2006/relationships/slide" Target="/ppt/slides/slide1.xml" Id="R3e53c5c9a58a4771" /><Relationship Type="http://schemas.openxmlformats.org/officeDocument/2006/relationships/slide" Target="/ppt/slides/slide2.xml" Id="R7bf14bed281f4dee" /><Relationship Type="http://schemas.openxmlformats.org/officeDocument/2006/relationships/slide" Target="/ppt/slides/slide3.xml" Id="R0fb8927ab5894691" /><Relationship Type="http://schemas.openxmlformats.org/officeDocument/2006/relationships/slide" Target="/ppt/slides/slide4.xml" Id="R3ff5474f38c3414d" /><Relationship Type="http://schemas.openxmlformats.org/officeDocument/2006/relationships/slide" Target="/ppt/slides/slide5.xml" Id="R04074777764d4ee2" /><Relationship Type="http://schemas.openxmlformats.org/officeDocument/2006/relationships/slide" Target="/ppt/slides/slide6.xml" Id="Ref615bba6def4acd" /><Relationship Type="http://schemas.openxmlformats.org/officeDocument/2006/relationships/slide" Target="/ppt/slides/slide7.xml" Id="Rd9a5152e92eb46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910b2256bb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e31131b79433f" /><Relationship Type="http://schemas.openxmlformats.org/officeDocument/2006/relationships/theme" Target="/ppt/slideMasters/theme/theme1.xml" Id="R110a7964b124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9e31131b7943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96596c24742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0f506e5e24d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55f1bdfaf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f4ce42b245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a5f4888cb44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4e3753db84b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a5283c2bd41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KYRKJEBØ DAGLEGVARER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KYRKJEBØ DAGLEGVARER AS ble etablert [år] og holder til i Kyrkjebø.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15 574 466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4 032 476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6 582 959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MARIE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CESILIE LJOTEBØ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MAGNE LJOTEBØ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6995 Kyrkjebø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71 11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997 097 548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KYRKJEBØ DAGLEGVARER AS</a:t>
            </a:r>
          </a:p>
        </p:txBody>
      </p:sp>
    </p:spTree>
  </p:cSld>
  <p:clrMapOvr>
    <a:masterClrMapping xmlns:a="http://schemas.openxmlformats.org/drawingml/2006/main"/>
  </p:clrMapOvr>
</p:sld>
</file>