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d51d031ee949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e8d2f600bd4ee9"/>
  </p:sldMasterIdLst>
  <p:sldIdLst>
    <p:sldId xmlns:r="http://schemas.openxmlformats.org/officeDocument/2006/relationships" id="256" r:id="Rf17c18751b9043dc"/>
    <p:sldId xmlns:r="http://schemas.openxmlformats.org/officeDocument/2006/relationships" id="257" r:id="Rd06343071add46e4"/>
    <p:sldId xmlns:r="http://schemas.openxmlformats.org/officeDocument/2006/relationships" id="258" r:id="Ref494baf83734c82"/>
    <p:sldId xmlns:r="http://schemas.openxmlformats.org/officeDocument/2006/relationships" id="259" r:id="Rc991122b90b44754"/>
    <p:sldId xmlns:r="http://schemas.openxmlformats.org/officeDocument/2006/relationships" id="260" r:id="Rfac11d72812140f2"/>
    <p:sldId xmlns:r="http://schemas.openxmlformats.org/officeDocument/2006/relationships" id="261" r:id="Rb6145f0469a74f28"/>
    <p:sldId xmlns:r="http://schemas.openxmlformats.org/officeDocument/2006/relationships" id="262" r:id="R119b79d368e84e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e8d2f600bd4ee9" /><Relationship Type="http://schemas.openxmlformats.org/officeDocument/2006/relationships/slide" Target="/ppt/slides/slide1.xml" Id="Rf17c18751b9043dc" /><Relationship Type="http://schemas.openxmlformats.org/officeDocument/2006/relationships/slide" Target="/ppt/slides/slide2.xml" Id="Rd06343071add46e4" /><Relationship Type="http://schemas.openxmlformats.org/officeDocument/2006/relationships/slide" Target="/ppt/slides/slide3.xml" Id="Ref494baf83734c82" /><Relationship Type="http://schemas.openxmlformats.org/officeDocument/2006/relationships/slide" Target="/ppt/slides/slide4.xml" Id="Rc991122b90b44754" /><Relationship Type="http://schemas.openxmlformats.org/officeDocument/2006/relationships/slide" Target="/ppt/slides/slide5.xml" Id="Rfac11d72812140f2" /><Relationship Type="http://schemas.openxmlformats.org/officeDocument/2006/relationships/slide" Target="/ppt/slides/slide6.xml" Id="Rb6145f0469a74f28" /><Relationship Type="http://schemas.openxmlformats.org/officeDocument/2006/relationships/slide" Target="/ppt/slides/slide7.xml" Id="R119b79d368e84e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06f60331ec46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eb9938aa74d19" /><Relationship Type="http://schemas.openxmlformats.org/officeDocument/2006/relationships/theme" Target="/ppt/slideMasters/theme/theme1.xml" Id="R2d2edb42f29e4a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feb9938aa74d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fa5d264274f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693fe0ab344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7fbafbb594a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34663325c44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e7f2507a540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89eab78cd4c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f956730d544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VALENTOR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VALENTOR REVISJON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8 469 877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908 921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729 741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2 452 085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4 703 613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DOVRE REVISJON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GAUSDAL REVISJON AS  –  33,2 %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VIWO INVEST AS  –  33,2 %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ANNETTE SOLBERG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RUDILØKKEN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WÅLEN ØSTERHAUG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Inng. 5, Elvegata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22 20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post@valentor.no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www.valentor.no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997 088 980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