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4246a28e3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140cf2e134ca8"/>
  </p:sldMasterIdLst>
  <p:sldIdLst>
    <p:sldId xmlns:r="http://schemas.openxmlformats.org/officeDocument/2006/relationships" id="256" r:id="R63aba88492a04a99"/>
    <p:sldId xmlns:r="http://schemas.openxmlformats.org/officeDocument/2006/relationships" id="257" r:id="Rb988f862f8ab45ef"/>
    <p:sldId xmlns:r="http://schemas.openxmlformats.org/officeDocument/2006/relationships" id="258" r:id="Rf0690d321f2449de"/>
    <p:sldId xmlns:r="http://schemas.openxmlformats.org/officeDocument/2006/relationships" id="259" r:id="R3464f346f13b4c89"/>
    <p:sldId xmlns:r="http://schemas.openxmlformats.org/officeDocument/2006/relationships" id="260" r:id="Rc56fe5fc741c41c4"/>
    <p:sldId xmlns:r="http://schemas.openxmlformats.org/officeDocument/2006/relationships" id="261" r:id="R81f63445bac343cd"/>
    <p:sldId xmlns:r="http://schemas.openxmlformats.org/officeDocument/2006/relationships" id="262" r:id="R9c2dec5b9311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140cf2e134ca8" /><Relationship Type="http://schemas.openxmlformats.org/officeDocument/2006/relationships/slide" Target="/ppt/slides/slide1.xml" Id="R63aba88492a04a99" /><Relationship Type="http://schemas.openxmlformats.org/officeDocument/2006/relationships/slide" Target="/ppt/slides/slide2.xml" Id="Rb988f862f8ab45ef" /><Relationship Type="http://schemas.openxmlformats.org/officeDocument/2006/relationships/slide" Target="/ppt/slides/slide3.xml" Id="Rf0690d321f2449de" /><Relationship Type="http://schemas.openxmlformats.org/officeDocument/2006/relationships/slide" Target="/ppt/slides/slide4.xml" Id="R3464f346f13b4c89" /><Relationship Type="http://schemas.openxmlformats.org/officeDocument/2006/relationships/slide" Target="/ppt/slides/slide5.xml" Id="Rc56fe5fc741c41c4" /><Relationship Type="http://schemas.openxmlformats.org/officeDocument/2006/relationships/slide" Target="/ppt/slides/slide6.xml" Id="R81f63445bac343cd" /><Relationship Type="http://schemas.openxmlformats.org/officeDocument/2006/relationships/slide" Target="/ppt/slides/slide7.xml" Id="R9c2dec5b9311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95c525738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1e68b1e54871" /><Relationship Type="http://schemas.openxmlformats.org/officeDocument/2006/relationships/theme" Target="/ppt/slideMasters/theme/theme1.xml" Id="Ra4f6c8aadc0f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01e68b1e5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98c2553b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f330bce1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59e54018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dfdf4128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6e298dc4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4f8bd0993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613f07ebd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GABRIEL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ÅGE ØDEGÅRD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finnage@c2i.net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997 079 396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INVEST AS</a:t>
            </a:r>
          </a:p>
        </p:txBody>
      </p:sp>
    </p:spTree>
  </p:cSld>
  <p:clrMapOvr>
    <a:masterClrMapping xmlns:a="http://schemas.openxmlformats.org/drawingml/2006/main"/>
  </p:clrMapOvr>
</p:sld>
</file>