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7ade025a2245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f32d6cb8834ca4"/>
  </p:sldMasterIdLst>
  <p:sldIdLst>
    <p:sldId xmlns:r="http://schemas.openxmlformats.org/officeDocument/2006/relationships" id="256" r:id="R0e554cd7175e4ee8"/>
    <p:sldId xmlns:r="http://schemas.openxmlformats.org/officeDocument/2006/relationships" id="257" r:id="R37416006ccd6415d"/>
    <p:sldId xmlns:r="http://schemas.openxmlformats.org/officeDocument/2006/relationships" id="258" r:id="R6e6c6c32737c4fbd"/>
    <p:sldId xmlns:r="http://schemas.openxmlformats.org/officeDocument/2006/relationships" id="259" r:id="R403660124c0c400c"/>
    <p:sldId xmlns:r="http://schemas.openxmlformats.org/officeDocument/2006/relationships" id="260" r:id="Rdfd6d38fcf354d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f32d6cb8834ca4" /><Relationship Type="http://schemas.openxmlformats.org/officeDocument/2006/relationships/slide" Target="/ppt/slides/slide1.xml" Id="R0e554cd7175e4ee8" /><Relationship Type="http://schemas.openxmlformats.org/officeDocument/2006/relationships/slide" Target="/ppt/slides/slide2.xml" Id="R37416006ccd6415d" /><Relationship Type="http://schemas.openxmlformats.org/officeDocument/2006/relationships/slide" Target="/ppt/slides/slide3.xml" Id="R6e6c6c32737c4fbd" /><Relationship Type="http://schemas.openxmlformats.org/officeDocument/2006/relationships/slide" Target="/ppt/slides/slide4.xml" Id="R403660124c0c400c" /><Relationship Type="http://schemas.openxmlformats.org/officeDocument/2006/relationships/slide" Target="/ppt/slides/slide5.xml" Id="Rdfd6d38fcf354d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61552c5254d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10d33d8684bcb" /><Relationship Type="http://schemas.openxmlformats.org/officeDocument/2006/relationships/theme" Target="/ppt/slideMasters/theme/theme1.xml" Id="R526562ad00134b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610d33d8684b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de2a73a6246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6f5a935ee42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3535fc60b48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9d216533540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9b171348e4d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SPESIALFONDET BOREA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SPESIALFONDET BOREA UTBYTTE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00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www.borea.no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997 030 044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