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3f522f82b04b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7bfb64f4324031"/>
  </p:sldMasterIdLst>
  <p:sldIdLst>
    <p:sldId xmlns:r="http://schemas.openxmlformats.org/officeDocument/2006/relationships" id="256" r:id="R3a505c59a1524d29"/>
    <p:sldId xmlns:r="http://schemas.openxmlformats.org/officeDocument/2006/relationships" id="257" r:id="R187382d14d7b40cf"/>
    <p:sldId xmlns:r="http://schemas.openxmlformats.org/officeDocument/2006/relationships" id="258" r:id="R3ba9c6517cb34f6d"/>
    <p:sldId xmlns:r="http://schemas.openxmlformats.org/officeDocument/2006/relationships" id="259" r:id="Rb2191e773ee6455d"/>
    <p:sldId xmlns:r="http://schemas.openxmlformats.org/officeDocument/2006/relationships" id="260" r:id="Re8a9a7c585574e2f"/>
    <p:sldId xmlns:r="http://schemas.openxmlformats.org/officeDocument/2006/relationships" id="261" r:id="R023570eaeac241a5"/>
    <p:sldId xmlns:r="http://schemas.openxmlformats.org/officeDocument/2006/relationships" id="262" r:id="Rd88184122a904b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7bfb64f4324031" /><Relationship Type="http://schemas.openxmlformats.org/officeDocument/2006/relationships/slide" Target="/ppt/slides/slide1.xml" Id="R3a505c59a1524d29" /><Relationship Type="http://schemas.openxmlformats.org/officeDocument/2006/relationships/slide" Target="/ppt/slides/slide2.xml" Id="R187382d14d7b40cf" /><Relationship Type="http://schemas.openxmlformats.org/officeDocument/2006/relationships/slide" Target="/ppt/slides/slide3.xml" Id="R3ba9c6517cb34f6d" /><Relationship Type="http://schemas.openxmlformats.org/officeDocument/2006/relationships/slide" Target="/ppt/slides/slide4.xml" Id="Rb2191e773ee6455d" /><Relationship Type="http://schemas.openxmlformats.org/officeDocument/2006/relationships/slide" Target="/ppt/slides/slide5.xml" Id="Re8a9a7c585574e2f" /><Relationship Type="http://schemas.openxmlformats.org/officeDocument/2006/relationships/slide" Target="/ppt/slides/slide6.xml" Id="R023570eaeac241a5" /><Relationship Type="http://schemas.openxmlformats.org/officeDocument/2006/relationships/slide" Target="/ppt/slides/slide7.xml" Id="Rd88184122a904b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7ca25924344f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5b3ba0e634fd6" /><Relationship Type="http://schemas.openxmlformats.org/officeDocument/2006/relationships/theme" Target="/ppt/slideMasters/theme/theme1.xml" Id="R91700afd8bf743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b5b3ba0e634f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2a223cde740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b5245518a46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a6bf43c934f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f82f852a04d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90b801b3c49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3030a064a45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def70388547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VETERINÆR ØYVIND VADA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VETERINÆR ØYVIND VADA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3 490 341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1 017 867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1 957 805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10 169 184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12 643 534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VADA ØYVIND BØRGE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Frøsetløkkja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996 995 496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