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847f39020a4a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6a6e68d13941e3"/>
  </p:sldMasterIdLst>
  <p:sldIdLst>
    <p:sldId xmlns:r="http://schemas.openxmlformats.org/officeDocument/2006/relationships" id="256" r:id="R45e7186e7ac14a1f"/>
    <p:sldId xmlns:r="http://schemas.openxmlformats.org/officeDocument/2006/relationships" id="257" r:id="R9203ada0838e4a68"/>
    <p:sldId xmlns:r="http://schemas.openxmlformats.org/officeDocument/2006/relationships" id="258" r:id="R572f93fdbe974a56"/>
    <p:sldId xmlns:r="http://schemas.openxmlformats.org/officeDocument/2006/relationships" id="259" r:id="R0aa6835260a94af2"/>
    <p:sldId xmlns:r="http://schemas.openxmlformats.org/officeDocument/2006/relationships" id="260" r:id="R3d6ca9f34ad3482d"/>
    <p:sldId xmlns:r="http://schemas.openxmlformats.org/officeDocument/2006/relationships" id="261" r:id="R780aff5a89414e69"/>
    <p:sldId xmlns:r="http://schemas.openxmlformats.org/officeDocument/2006/relationships" id="262" r:id="R8f21c339bb1542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a6e68d13941e3" /><Relationship Type="http://schemas.openxmlformats.org/officeDocument/2006/relationships/slide" Target="/ppt/slides/slide1.xml" Id="R45e7186e7ac14a1f" /><Relationship Type="http://schemas.openxmlformats.org/officeDocument/2006/relationships/slide" Target="/ppt/slides/slide2.xml" Id="R9203ada0838e4a68" /><Relationship Type="http://schemas.openxmlformats.org/officeDocument/2006/relationships/slide" Target="/ppt/slides/slide3.xml" Id="R572f93fdbe974a56" /><Relationship Type="http://schemas.openxmlformats.org/officeDocument/2006/relationships/slide" Target="/ppt/slides/slide4.xml" Id="R0aa6835260a94af2" /><Relationship Type="http://schemas.openxmlformats.org/officeDocument/2006/relationships/slide" Target="/ppt/slides/slide5.xml" Id="R3d6ca9f34ad3482d" /><Relationship Type="http://schemas.openxmlformats.org/officeDocument/2006/relationships/slide" Target="/ppt/slides/slide6.xml" Id="R780aff5a89414e69" /><Relationship Type="http://schemas.openxmlformats.org/officeDocument/2006/relationships/slide" Target="/ppt/slides/slide7.xml" Id="R8f21c339bb1542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0dc97049ae46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56505cb0b4453" /><Relationship Type="http://schemas.openxmlformats.org/officeDocument/2006/relationships/theme" Target="/ppt/slideMasters/theme/theme1.xml" Id="R644748bddd6141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056505cb0b44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c9bdb9d234e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48ee3ddec40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ee1c4cb3945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aa03d74c742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8ed7c354c4b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e56b6ac374a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3ef40bf8f4d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GAP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311 341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3 293 444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3 389 991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BACKER GRO AALTVEDT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Fløtninga 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996 975 096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