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3771b2badc45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782e0393c24189"/>
  </p:sldMasterIdLst>
  <p:sldIdLst>
    <p:sldId xmlns:r="http://schemas.openxmlformats.org/officeDocument/2006/relationships" id="256" r:id="R8332584b49f1431e"/>
    <p:sldId xmlns:r="http://schemas.openxmlformats.org/officeDocument/2006/relationships" id="257" r:id="Re61d432fc67f4a1b"/>
    <p:sldId xmlns:r="http://schemas.openxmlformats.org/officeDocument/2006/relationships" id="258" r:id="R958f3ff237e0497b"/>
    <p:sldId xmlns:r="http://schemas.openxmlformats.org/officeDocument/2006/relationships" id="259" r:id="Rb876501f9be34834"/>
    <p:sldId xmlns:r="http://schemas.openxmlformats.org/officeDocument/2006/relationships" id="260" r:id="R7016a042efe247bf"/>
    <p:sldId xmlns:r="http://schemas.openxmlformats.org/officeDocument/2006/relationships" id="261" r:id="Rc05fcd275609436a"/>
    <p:sldId xmlns:r="http://schemas.openxmlformats.org/officeDocument/2006/relationships" id="262" r:id="R6bdb3ad2e5334c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782e0393c24189" /><Relationship Type="http://schemas.openxmlformats.org/officeDocument/2006/relationships/slide" Target="/ppt/slides/slide1.xml" Id="R8332584b49f1431e" /><Relationship Type="http://schemas.openxmlformats.org/officeDocument/2006/relationships/slide" Target="/ppt/slides/slide2.xml" Id="Re61d432fc67f4a1b" /><Relationship Type="http://schemas.openxmlformats.org/officeDocument/2006/relationships/slide" Target="/ppt/slides/slide3.xml" Id="R958f3ff237e0497b" /><Relationship Type="http://schemas.openxmlformats.org/officeDocument/2006/relationships/slide" Target="/ppt/slides/slide4.xml" Id="Rb876501f9be34834" /><Relationship Type="http://schemas.openxmlformats.org/officeDocument/2006/relationships/slide" Target="/ppt/slides/slide5.xml" Id="R7016a042efe247bf" /><Relationship Type="http://schemas.openxmlformats.org/officeDocument/2006/relationships/slide" Target="/ppt/slides/slide6.xml" Id="Rc05fcd275609436a" /><Relationship Type="http://schemas.openxmlformats.org/officeDocument/2006/relationships/slide" Target="/ppt/slides/slide7.xml" Id="R6bdb3ad2e5334c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4eecfca03249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f385661c5485a" /><Relationship Type="http://schemas.openxmlformats.org/officeDocument/2006/relationships/theme" Target="/ppt/slideMasters/theme/theme1.xml" Id="R5b3a641a324c4f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9f385661c548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277a5540c4f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edf99241a41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7a3f577d54d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d3b47eab048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80474d7ae40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8fd0448d844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66282f32543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PRIVATE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PRIVATE EQUITY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−1 557 732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−3 554 546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50 187 663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50 509 373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JUUL-VADEM HOLDING AS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HAUKVIK SVEIN OLA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HAUKVIK KNUT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SKAGERRAK SPAREBANK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GULLBAKK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KABBE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Elveveien 36A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3262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anders@sparehusetgrenland.no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996 964 612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PRIVATE EQUITY AS</a:t>
            </a:r>
          </a:p>
        </p:txBody>
      </p:sp>
    </p:spTree>
  </p:cSld>
  <p:clrMapOvr>
    <a:masterClrMapping xmlns:a="http://schemas.openxmlformats.org/drawingml/2006/main"/>
  </p:clrMapOvr>
</p:sld>
</file>