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9e29731cd34e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679c4464d44245"/>
  </p:sldMasterIdLst>
  <p:sldIdLst>
    <p:sldId xmlns:r="http://schemas.openxmlformats.org/officeDocument/2006/relationships" id="256" r:id="Rabc5b41bab754a2c"/>
    <p:sldId xmlns:r="http://schemas.openxmlformats.org/officeDocument/2006/relationships" id="257" r:id="R638acb7c099143a9"/>
    <p:sldId xmlns:r="http://schemas.openxmlformats.org/officeDocument/2006/relationships" id="258" r:id="Rbb38541fec584339"/>
    <p:sldId xmlns:r="http://schemas.openxmlformats.org/officeDocument/2006/relationships" id="259" r:id="R40e19a3b1f7f42d4"/>
    <p:sldId xmlns:r="http://schemas.openxmlformats.org/officeDocument/2006/relationships" id="260" r:id="Refcedc17a3bb449e"/>
    <p:sldId xmlns:r="http://schemas.openxmlformats.org/officeDocument/2006/relationships" id="261" r:id="R7a56437d9c28448f"/>
    <p:sldId xmlns:r="http://schemas.openxmlformats.org/officeDocument/2006/relationships" id="262" r:id="Re323c6807ff349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679c4464d44245" /><Relationship Type="http://schemas.openxmlformats.org/officeDocument/2006/relationships/slide" Target="/ppt/slides/slide1.xml" Id="Rabc5b41bab754a2c" /><Relationship Type="http://schemas.openxmlformats.org/officeDocument/2006/relationships/slide" Target="/ppt/slides/slide2.xml" Id="R638acb7c099143a9" /><Relationship Type="http://schemas.openxmlformats.org/officeDocument/2006/relationships/slide" Target="/ppt/slides/slide3.xml" Id="Rbb38541fec584339" /><Relationship Type="http://schemas.openxmlformats.org/officeDocument/2006/relationships/slide" Target="/ppt/slides/slide4.xml" Id="R40e19a3b1f7f42d4" /><Relationship Type="http://schemas.openxmlformats.org/officeDocument/2006/relationships/slide" Target="/ppt/slides/slide5.xml" Id="Refcedc17a3bb449e" /><Relationship Type="http://schemas.openxmlformats.org/officeDocument/2006/relationships/slide" Target="/ppt/slides/slide6.xml" Id="R7a56437d9c28448f" /><Relationship Type="http://schemas.openxmlformats.org/officeDocument/2006/relationships/slide" Target="/ppt/slides/slide7.xml" Id="Re323c6807ff349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c01928ed8a47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0de00ae7243ff" /><Relationship Type="http://schemas.openxmlformats.org/officeDocument/2006/relationships/theme" Target="/ppt/slideMasters/theme/theme1.xml" Id="Rc294ab2c202f4f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30de00ae7243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ae4301c9b4c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19b4150c54e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80dc3fb5440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fc7bb5fdb45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6a9defc4044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99e38cd1e4b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8e921711f49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TCP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TCP INVEST AS ble etablert [år] og holder til i Hordvik.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4 510 226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4 510 226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IDAR KYRKJEBØ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Olderkjerret 117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5108 Hordvik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idar@kyrkjeboe.no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996 953 734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TCP INVEST AS</a:t>
            </a:r>
          </a:p>
        </p:txBody>
      </p:sp>
    </p:spTree>
  </p:cSld>
  <p:clrMapOvr>
    <a:masterClrMapping xmlns:a="http://schemas.openxmlformats.org/drawingml/2006/main"/>
  </p:clrMapOvr>
</p:sld>
</file>