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29ba1af40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e24fd51934630"/>
  </p:sldMasterIdLst>
  <p:sldIdLst>
    <p:sldId xmlns:r="http://schemas.openxmlformats.org/officeDocument/2006/relationships" id="256" r:id="Re3aa01977c974071"/>
    <p:sldId xmlns:r="http://schemas.openxmlformats.org/officeDocument/2006/relationships" id="257" r:id="R0726bed4946b41fd"/>
    <p:sldId xmlns:r="http://schemas.openxmlformats.org/officeDocument/2006/relationships" id="258" r:id="R96cec323b1c24b65"/>
    <p:sldId xmlns:r="http://schemas.openxmlformats.org/officeDocument/2006/relationships" id="259" r:id="Rbdac8bc383f14a5a"/>
    <p:sldId xmlns:r="http://schemas.openxmlformats.org/officeDocument/2006/relationships" id="260" r:id="R87d697266ebf436b"/>
    <p:sldId xmlns:r="http://schemas.openxmlformats.org/officeDocument/2006/relationships" id="261" r:id="Rc53993ed302b4668"/>
    <p:sldId xmlns:r="http://schemas.openxmlformats.org/officeDocument/2006/relationships" id="262" r:id="R224ae980463d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e24fd51934630" /><Relationship Type="http://schemas.openxmlformats.org/officeDocument/2006/relationships/slide" Target="/ppt/slides/slide1.xml" Id="Re3aa01977c974071" /><Relationship Type="http://schemas.openxmlformats.org/officeDocument/2006/relationships/slide" Target="/ppt/slides/slide2.xml" Id="R0726bed4946b41fd" /><Relationship Type="http://schemas.openxmlformats.org/officeDocument/2006/relationships/slide" Target="/ppt/slides/slide3.xml" Id="R96cec323b1c24b65" /><Relationship Type="http://schemas.openxmlformats.org/officeDocument/2006/relationships/slide" Target="/ppt/slides/slide4.xml" Id="Rbdac8bc383f14a5a" /><Relationship Type="http://schemas.openxmlformats.org/officeDocument/2006/relationships/slide" Target="/ppt/slides/slide5.xml" Id="R87d697266ebf436b" /><Relationship Type="http://schemas.openxmlformats.org/officeDocument/2006/relationships/slide" Target="/ppt/slides/slide6.xml" Id="Rc53993ed302b4668" /><Relationship Type="http://schemas.openxmlformats.org/officeDocument/2006/relationships/slide" Target="/ppt/slides/slide7.xml" Id="R224ae980463d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e10486c63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cf0588d2841f8" /><Relationship Type="http://schemas.openxmlformats.org/officeDocument/2006/relationships/theme" Target="/ppt/slideMasters/theme/theme1.xml" Id="R6ee9fdaf8254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cf0588d28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42fb0bac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a39af9569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493590f4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fb9e67d11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e934da61f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177ba195d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aaee0a136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46 606 071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48 227 859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58 462 592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ULLTVEIT-MOE TONJE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Tordenskiolds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71 56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tum.ulltveit.moe@gmail.com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