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7944e212894c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2073fa678f4922"/>
  </p:sldMasterIdLst>
  <p:sldIdLst>
    <p:sldId xmlns:r="http://schemas.openxmlformats.org/officeDocument/2006/relationships" id="256" r:id="R1d46688bd1e84b4e"/>
    <p:sldId xmlns:r="http://schemas.openxmlformats.org/officeDocument/2006/relationships" id="257" r:id="R83e6450eb15946f0"/>
    <p:sldId xmlns:r="http://schemas.openxmlformats.org/officeDocument/2006/relationships" id="258" r:id="R6a272e3290684c6f"/>
    <p:sldId xmlns:r="http://schemas.openxmlformats.org/officeDocument/2006/relationships" id="259" r:id="R540714ee319943fd"/>
    <p:sldId xmlns:r="http://schemas.openxmlformats.org/officeDocument/2006/relationships" id="260" r:id="Rab3ed82ddd2a4c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2073fa678f4922" /><Relationship Type="http://schemas.openxmlformats.org/officeDocument/2006/relationships/slide" Target="/ppt/slides/slide1.xml" Id="R1d46688bd1e84b4e" /><Relationship Type="http://schemas.openxmlformats.org/officeDocument/2006/relationships/slide" Target="/ppt/slides/slide2.xml" Id="R83e6450eb15946f0" /><Relationship Type="http://schemas.openxmlformats.org/officeDocument/2006/relationships/slide" Target="/ppt/slides/slide3.xml" Id="R6a272e3290684c6f" /><Relationship Type="http://schemas.openxmlformats.org/officeDocument/2006/relationships/slide" Target="/ppt/slides/slide4.xml" Id="R540714ee319943fd" /><Relationship Type="http://schemas.openxmlformats.org/officeDocument/2006/relationships/slide" Target="/ppt/slides/slide5.xml" Id="Rab3ed82ddd2a4c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030619f5af46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0530f5e134972" /><Relationship Type="http://schemas.openxmlformats.org/officeDocument/2006/relationships/theme" Target="/ppt/slideMasters/theme/theme1.xml" Id="Rc7bba102489b44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e0530f5e1349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a1e1e316e4f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0a9dbddc84c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770d984d242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d773f68de40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77f7bcaaa4b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LOKOMOTIVPERSONALETS FORENING NARVIK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NARVIK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LOKOMOTIVPERSONALETS FORENING NARVIK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NARVIK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NARVIK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NARVIK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Malmveien 150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8516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996 935 973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NARVIK</a:t>
            </a:r>
          </a:p>
        </p:txBody>
      </p:sp>
    </p:spTree>
  </p:cSld>
  <p:clrMapOvr>
    <a:masterClrMapping xmlns:a="http://schemas.openxmlformats.org/drawingml/2006/main"/>
  </p:clrMapOvr>
</p:sld>
</file>