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0f0db96ff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2a1a13dde4970"/>
  </p:sldMasterIdLst>
  <p:sldIdLst>
    <p:sldId xmlns:r="http://schemas.openxmlformats.org/officeDocument/2006/relationships" id="256" r:id="Ra4793d80b5674e1b"/>
    <p:sldId xmlns:r="http://schemas.openxmlformats.org/officeDocument/2006/relationships" id="257" r:id="R64f272c8b38246aa"/>
    <p:sldId xmlns:r="http://schemas.openxmlformats.org/officeDocument/2006/relationships" id="258" r:id="Re3692c8749204072"/>
    <p:sldId xmlns:r="http://schemas.openxmlformats.org/officeDocument/2006/relationships" id="259" r:id="Rda0b61f60f6d4f08"/>
    <p:sldId xmlns:r="http://schemas.openxmlformats.org/officeDocument/2006/relationships" id="260" r:id="Rcdac8b3c49c44325"/>
    <p:sldId xmlns:r="http://schemas.openxmlformats.org/officeDocument/2006/relationships" id="261" r:id="R88386dccfcc44565"/>
    <p:sldId xmlns:r="http://schemas.openxmlformats.org/officeDocument/2006/relationships" id="262" r:id="R7f92d798bb70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2a1a13dde4970" /><Relationship Type="http://schemas.openxmlformats.org/officeDocument/2006/relationships/slide" Target="/ppt/slides/slide1.xml" Id="Ra4793d80b5674e1b" /><Relationship Type="http://schemas.openxmlformats.org/officeDocument/2006/relationships/slide" Target="/ppt/slides/slide2.xml" Id="R64f272c8b38246aa" /><Relationship Type="http://schemas.openxmlformats.org/officeDocument/2006/relationships/slide" Target="/ppt/slides/slide3.xml" Id="Re3692c8749204072" /><Relationship Type="http://schemas.openxmlformats.org/officeDocument/2006/relationships/slide" Target="/ppt/slides/slide4.xml" Id="Rda0b61f60f6d4f08" /><Relationship Type="http://schemas.openxmlformats.org/officeDocument/2006/relationships/slide" Target="/ppt/slides/slide5.xml" Id="Rcdac8b3c49c44325" /><Relationship Type="http://schemas.openxmlformats.org/officeDocument/2006/relationships/slide" Target="/ppt/slides/slide6.xml" Id="R88386dccfcc44565" /><Relationship Type="http://schemas.openxmlformats.org/officeDocument/2006/relationships/slide" Target="/ppt/slides/slide7.xml" Id="R7f92d798bb70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4d7dc2c9c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18f5bd1d744d9" /><Relationship Type="http://schemas.openxmlformats.org/officeDocument/2006/relationships/theme" Target="/ppt/slideMasters/theme/theme1.xml" Id="R1d67972b8e39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18f5bd1d744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f239d950a49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7d037f420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15717439c46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0f31a77c6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f355e9259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5b14d2e794d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c9a9f3f4d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35 579 754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23 025 736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17 990 965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26 157 102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996 902 161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