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a250722fa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b1633241924d2c"/>
  </p:sldMasterIdLst>
  <p:sldIdLst>
    <p:sldId xmlns:r="http://schemas.openxmlformats.org/officeDocument/2006/relationships" id="256" r:id="R100ddb1f152d4e6d"/>
    <p:sldId xmlns:r="http://schemas.openxmlformats.org/officeDocument/2006/relationships" id="257" r:id="Raa6f805aac3f4f8e"/>
    <p:sldId xmlns:r="http://schemas.openxmlformats.org/officeDocument/2006/relationships" id="258" r:id="R10401b8c49384b34"/>
    <p:sldId xmlns:r="http://schemas.openxmlformats.org/officeDocument/2006/relationships" id="259" r:id="R0949dda722554b4e"/>
    <p:sldId xmlns:r="http://schemas.openxmlformats.org/officeDocument/2006/relationships" id="260" r:id="R045d3cc1816d42a0"/>
    <p:sldId xmlns:r="http://schemas.openxmlformats.org/officeDocument/2006/relationships" id="261" r:id="R2ffbad69531a48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1633241924d2c" /><Relationship Type="http://schemas.openxmlformats.org/officeDocument/2006/relationships/slide" Target="/ppt/slides/slide1.xml" Id="R100ddb1f152d4e6d" /><Relationship Type="http://schemas.openxmlformats.org/officeDocument/2006/relationships/slide" Target="/ppt/slides/slide2.xml" Id="Raa6f805aac3f4f8e" /><Relationship Type="http://schemas.openxmlformats.org/officeDocument/2006/relationships/slide" Target="/ppt/slides/slide3.xml" Id="R10401b8c49384b34" /><Relationship Type="http://schemas.openxmlformats.org/officeDocument/2006/relationships/slide" Target="/ppt/slides/slide4.xml" Id="R0949dda722554b4e" /><Relationship Type="http://schemas.openxmlformats.org/officeDocument/2006/relationships/slide" Target="/ppt/slides/slide5.xml" Id="R045d3cc1816d42a0" /><Relationship Type="http://schemas.openxmlformats.org/officeDocument/2006/relationships/slide" Target="/ppt/slides/slide6.xml" Id="R2ffbad69531a48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fadb7c419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370d3cc804070" /><Relationship Type="http://schemas.openxmlformats.org/officeDocument/2006/relationships/theme" Target="/ppt/slideMasters/theme/theme1.xml" Id="Rded012f026d4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370d3cc80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701b6d2bd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eae2d8f043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cac1b2e546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236db025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b9aca988a40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69014d8c047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996 902 161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