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aae333843d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f6a196b714966"/>
  </p:sldMasterIdLst>
  <p:sldIdLst>
    <p:sldId xmlns:r="http://schemas.openxmlformats.org/officeDocument/2006/relationships" id="256" r:id="Rec6651866adc48d5"/>
    <p:sldId xmlns:r="http://schemas.openxmlformats.org/officeDocument/2006/relationships" id="257" r:id="R5671d83522fa4b94"/>
    <p:sldId xmlns:r="http://schemas.openxmlformats.org/officeDocument/2006/relationships" id="258" r:id="Rdfa82ca1155d4ecd"/>
    <p:sldId xmlns:r="http://schemas.openxmlformats.org/officeDocument/2006/relationships" id="259" r:id="Rbfddda7b10fc438e"/>
    <p:sldId xmlns:r="http://schemas.openxmlformats.org/officeDocument/2006/relationships" id="260" r:id="R6b6414297d80438d"/>
    <p:sldId xmlns:r="http://schemas.openxmlformats.org/officeDocument/2006/relationships" id="261" r:id="Rf8ae4c7d214f4b05"/>
    <p:sldId xmlns:r="http://schemas.openxmlformats.org/officeDocument/2006/relationships" id="262" r:id="Rb776fbc1847a4f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f6a196b714966" /><Relationship Type="http://schemas.openxmlformats.org/officeDocument/2006/relationships/slide" Target="/ppt/slides/slide1.xml" Id="Rec6651866adc48d5" /><Relationship Type="http://schemas.openxmlformats.org/officeDocument/2006/relationships/slide" Target="/ppt/slides/slide2.xml" Id="R5671d83522fa4b94" /><Relationship Type="http://schemas.openxmlformats.org/officeDocument/2006/relationships/slide" Target="/ppt/slides/slide3.xml" Id="Rdfa82ca1155d4ecd" /><Relationship Type="http://schemas.openxmlformats.org/officeDocument/2006/relationships/slide" Target="/ppt/slides/slide4.xml" Id="Rbfddda7b10fc438e" /><Relationship Type="http://schemas.openxmlformats.org/officeDocument/2006/relationships/slide" Target="/ppt/slides/slide5.xml" Id="R6b6414297d80438d" /><Relationship Type="http://schemas.openxmlformats.org/officeDocument/2006/relationships/slide" Target="/ppt/slides/slide6.xml" Id="Rf8ae4c7d214f4b05" /><Relationship Type="http://schemas.openxmlformats.org/officeDocument/2006/relationships/slide" Target="/ppt/slides/slide7.xml" Id="Rb776fbc1847a4f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64b078e6d45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7c6a3869141bd" /><Relationship Type="http://schemas.openxmlformats.org/officeDocument/2006/relationships/theme" Target="/ppt/slideMasters/theme/theme1.xml" Id="R19135ad8727749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d7c6a3869141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05b8f5d89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b4ba9353445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f1c410c9149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178c132174b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7271ed14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52ef72b964f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ea5570fd5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CHRISTENSEN EIENDOMSINVEST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CHRISTENSEN EIENDOMSINVEST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728 452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941 599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2 448 338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EIENDOMSINVEST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Midtåsveien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996 900 460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CHRISTENSEN EIENDOMSINVEST AS</a:t>
            </a:r>
          </a:p>
        </p:txBody>
      </p:sp>
    </p:spTree>
  </p:cSld>
  <p:clrMapOvr>
    <a:masterClrMapping xmlns:a="http://schemas.openxmlformats.org/drawingml/2006/main"/>
  </p:clrMapOvr>
</p:sld>
</file>