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3d5f1d09b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67eecb28c48a7"/>
  </p:sldMasterIdLst>
  <p:sldIdLst>
    <p:sldId xmlns:r="http://schemas.openxmlformats.org/officeDocument/2006/relationships" id="256" r:id="R98ca20d12e484c66"/>
    <p:sldId xmlns:r="http://schemas.openxmlformats.org/officeDocument/2006/relationships" id="257" r:id="Re9bbe641f0e34bbc"/>
    <p:sldId xmlns:r="http://schemas.openxmlformats.org/officeDocument/2006/relationships" id="258" r:id="R691d866a58a44a6a"/>
    <p:sldId xmlns:r="http://schemas.openxmlformats.org/officeDocument/2006/relationships" id="259" r:id="R07619cfb8e3b4b2a"/>
    <p:sldId xmlns:r="http://schemas.openxmlformats.org/officeDocument/2006/relationships" id="260" r:id="R63de0aba54254493"/>
    <p:sldId xmlns:r="http://schemas.openxmlformats.org/officeDocument/2006/relationships" id="261" r:id="Raed863f8a4574f3e"/>
    <p:sldId xmlns:r="http://schemas.openxmlformats.org/officeDocument/2006/relationships" id="262" r:id="Red0ee7b528e3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67eecb28c48a7" /><Relationship Type="http://schemas.openxmlformats.org/officeDocument/2006/relationships/slide" Target="/ppt/slides/slide1.xml" Id="R98ca20d12e484c66" /><Relationship Type="http://schemas.openxmlformats.org/officeDocument/2006/relationships/slide" Target="/ppt/slides/slide2.xml" Id="Re9bbe641f0e34bbc" /><Relationship Type="http://schemas.openxmlformats.org/officeDocument/2006/relationships/slide" Target="/ppt/slides/slide3.xml" Id="R691d866a58a44a6a" /><Relationship Type="http://schemas.openxmlformats.org/officeDocument/2006/relationships/slide" Target="/ppt/slides/slide4.xml" Id="R07619cfb8e3b4b2a" /><Relationship Type="http://schemas.openxmlformats.org/officeDocument/2006/relationships/slide" Target="/ppt/slides/slide5.xml" Id="R63de0aba54254493" /><Relationship Type="http://schemas.openxmlformats.org/officeDocument/2006/relationships/slide" Target="/ppt/slides/slide6.xml" Id="Raed863f8a4574f3e" /><Relationship Type="http://schemas.openxmlformats.org/officeDocument/2006/relationships/slide" Target="/ppt/slides/slide7.xml" Id="Red0ee7b528e3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a43f1ed2b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86cb9c22e4f27" /><Relationship Type="http://schemas.openxmlformats.org/officeDocument/2006/relationships/theme" Target="/ppt/slideMasters/theme/theme1.xml" Id="R4f93e6833b06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86cb9c22e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17321bb72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46823882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782c7b08b46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8d53ff1a4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1b998a268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4b832bb3f4a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b2ff1c570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