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0861fa2fa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b46f97e1e436b"/>
  </p:sldMasterIdLst>
  <p:sldIdLst>
    <p:sldId xmlns:r="http://schemas.openxmlformats.org/officeDocument/2006/relationships" id="256" r:id="Rc4ddb83d51af4664"/>
    <p:sldId xmlns:r="http://schemas.openxmlformats.org/officeDocument/2006/relationships" id="257" r:id="Rc49b0de1615e4218"/>
    <p:sldId xmlns:r="http://schemas.openxmlformats.org/officeDocument/2006/relationships" id="258" r:id="R29dcf7f90539400a"/>
    <p:sldId xmlns:r="http://schemas.openxmlformats.org/officeDocument/2006/relationships" id="259" r:id="Rd75f0f718c494b21"/>
    <p:sldId xmlns:r="http://schemas.openxmlformats.org/officeDocument/2006/relationships" id="260" r:id="R4f815e3877a04119"/>
    <p:sldId xmlns:r="http://schemas.openxmlformats.org/officeDocument/2006/relationships" id="261" r:id="R044bd48665b94395"/>
    <p:sldId xmlns:r="http://schemas.openxmlformats.org/officeDocument/2006/relationships" id="262" r:id="R025bbe2639df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b46f97e1e436b" /><Relationship Type="http://schemas.openxmlformats.org/officeDocument/2006/relationships/slide" Target="/ppt/slides/slide1.xml" Id="Rc4ddb83d51af4664" /><Relationship Type="http://schemas.openxmlformats.org/officeDocument/2006/relationships/slide" Target="/ppt/slides/slide2.xml" Id="Rc49b0de1615e4218" /><Relationship Type="http://schemas.openxmlformats.org/officeDocument/2006/relationships/slide" Target="/ppt/slides/slide3.xml" Id="R29dcf7f90539400a" /><Relationship Type="http://schemas.openxmlformats.org/officeDocument/2006/relationships/slide" Target="/ppt/slides/slide4.xml" Id="Rd75f0f718c494b21" /><Relationship Type="http://schemas.openxmlformats.org/officeDocument/2006/relationships/slide" Target="/ppt/slides/slide5.xml" Id="R4f815e3877a04119" /><Relationship Type="http://schemas.openxmlformats.org/officeDocument/2006/relationships/slide" Target="/ppt/slides/slide6.xml" Id="R044bd48665b94395" /><Relationship Type="http://schemas.openxmlformats.org/officeDocument/2006/relationships/slide" Target="/ppt/slides/slide7.xml" Id="R025bbe2639df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fc0408986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7dcaa17c4a1e" /><Relationship Type="http://schemas.openxmlformats.org/officeDocument/2006/relationships/theme" Target="/ppt/slideMasters/theme/theme1.xml" Id="R2b64054205e5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e7dcaa17c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26088219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8317270a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5cea0294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577e6e80b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53ef2ce1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cb2615c6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e36e97b6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