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e87202e1f542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f3747128314a35"/>
  </p:sldMasterIdLst>
  <p:sldIdLst>
    <p:sldId xmlns:r="http://schemas.openxmlformats.org/officeDocument/2006/relationships" id="256" r:id="R98efd2440cd34fb5"/>
    <p:sldId xmlns:r="http://schemas.openxmlformats.org/officeDocument/2006/relationships" id="257" r:id="R71ad819ff3554e03"/>
    <p:sldId xmlns:r="http://schemas.openxmlformats.org/officeDocument/2006/relationships" id="258" r:id="R2d9a7748b6494d8d"/>
    <p:sldId xmlns:r="http://schemas.openxmlformats.org/officeDocument/2006/relationships" id="259" r:id="R8ee5c5bba4f8404b"/>
    <p:sldId xmlns:r="http://schemas.openxmlformats.org/officeDocument/2006/relationships" id="260" r:id="R86e224f61c4d40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f3747128314a35" /><Relationship Type="http://schemas.openxmlformats.org/officeDocument/2006/relationships/slide" Target="/ppt/slides/slide1.xml" Id="R98efd2440cd34fb5" /><Relationship Type="http://schemas.openxmlformats.org/officeDocument/2006/relationships/slide" Target="/ppt/slides/slide2.xml" Id="R71ad819ff3554e03" /><Relationship Type="http://schemas.openxmlformats.org/officeDocument/2006/relationships/slide" Target="/ppt/slides/slide3.xml" Id="R2d9a7748b6494d8d" /><Relationship Type="http://schemas.openxmlformats.org/officeDocument/2006/relationships/slide" Target="/ppt/slides/slide4.xml" Id="R8ee5c5bba4f8404b" /><Relationship Type="http://schemas.openxmlformats.org/officeDocument/2006/relationships/slide" Target="/ppt/slides/slide5.xml" Id="R86e224f61c4d40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384eac093a4f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6925dee6343cd" /><Relationship Type="http://schemas.openxmlformats.org/officeDocument/2006/relationships/theme" Target="/ppt/slideMasters/theme/theme1.xml" Id="Rc38364dba14c4f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56925dee6343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21fbdcb8744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0cb61769343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8ed0ca99145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d20fec2b54b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be207e14641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NORDEA NORGE PLUSS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NORGE PLUSS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NORDEA NORGE PLUSS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NORGE PLUSS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NORGE PLUSS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NORGE PLUSS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996 665 836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NORGE PLUSS</a:t>
            </a:r>
          </a:p>
        </p:txBody>
      </p:sp>
    </p:spTree>
  </p:cSld>
  <p:clrMapOvr>
    <a:masterClrMapping xmlns:a="http://schemas.openxmlformats.org/drawingml/2006/main"/>
  </p:clrMapOvr>
</p:sld>
</file>