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6c54fb1c4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cdd82d1da4b6f"/>
  </p:sldMasterIdLst>
  <p:sldIdLst>
    <p:sldId xmlns:r="http://schemas.openxmlformats.org/officeDocument/2006/relationships" id="256" r:id="Rfd991a8e8a77405c"/>
    <p:sldId xmlns:r="http://schemas.openxmlformats.org/officeDocument/2006/relationships" id="257" r:id="R026bea4437f74758"/>
    <p:sldId xmlns:r="http://schemas.openxmlformats.org/officeDocument/2006/relationships" id="258" r:id="R9433664489274b55"/>
    <p:sldId xmlns:r="http://schemas.openxmlformats.org/officeDocument/2006/relationships" id="259" r:id="Reaff3376fb844f37"/>
    <p:sldId xmlns:r="http://schemas.openxmlformats.org/officeDocument/2006/relationships" id="260" r:id="R03f77c3fdbba40fb"/>
    <p:sldId xmlns:r="http://schemas.openxmlformats.org/officeDocument/2006/relationships" id="261" r:id="Rb61c17ae25494407"/>
    <p:sldId xmlns:r="http://schemas.openxmlformats.org/officeDocument/2006/relationships" id="262" r:id="R54d5e3e1f305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cdd82d1da4b6f" /><Relationship Type="http://schemas.openxmlformats.org/officeDocument/2006/relationships/slide" Target="/ppt/slides/slide1.xml" Id="Rfd991a8e8a77405c" /><Relationship Type="http://schemas.openxmlformats.org/officeDocument/2006/relationships/slide" Target="/ppt/slides/slide2.xml" Id="R026bea4437f74758" /><Relationship Type="http://schemas.openxmlformats.org/officeDocument/2006/relationships/slide" Target="/ppt/slides/slide3.xml" Id="R9433664489274b55" /><Relationship Type="http://schemas.openxmlformats.org/officeDocument/2006/relationships/slide" Target="/ppt/slides/slide4.xml" Id="Reaff3376fb844f37" /><Relationship Type="http://schemas.openxmlformats.org/officeDocument/2006/relationships/slide" Target="/ppt/slides/slide5.xml" Id="R03f77c3fdbba40fb" /><Relationship Type="http://schemas.openxmlformats.org/officeDocument/2006/relationships/slide" Target="/ppt/slides/slide6.xml" Id="Rb61c17ae25494407" /><Relationship Type="http://schemas.openxmlformats.org/officeDocument/2006/relationships/slide" Target="/ppt/slides/slide7.xml" Id="R54d5e3e1f305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26d596740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899cc684457f" /><Relationship Type="http://schemas.openxmlformats.org/officeDocument/2006/relationships/theme" Target="/ppt/slideMasters/theme/theme1.xml" Id="Ree5fa570b49b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9899cc684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75075486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d4ba2bf7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76a5e1edd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0e5d76d2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e790f727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10470f5d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7202b1e4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MAXSAT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MAXSAT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GEORGIEV KIRILOV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ALICE PEDDER KIRILOVA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Geilolie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996 637 751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