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9064f2892b44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b6392efe8f47d0"/>
  </p:sldMasterIdLst>
  <p:sldIdLst>
    <p:sldId xmlns:r="http://schemas.openxmlformats.org/officeDocument/2006/relationships" id="256" r:id="R6e4ad98d3a2c46b2"/>
    <p:sldId xmlns:r="http://schemas.openxmlformats.org/officeDocument/2006/relationships" id="257" r:id="R6b1260dcbe2946b8"/>
    <p:sldId xmlns:r="http://schemas.openxmlformats.org/officeDocument/2006/relationships" id="258" r:id="R91084f4a03a141fe"/>
    <p:sldId xmlns:r="http://schemas.openxmlformats.org/officeDocument/2006/relationships" id="259" r:id="Rd311dc771ee84e9b"/>
    <p:sldId xmlns:r="http://schemas.openxmlformats.org/officeDocument/2006/relationships" id="260" r:id="R278a878512984c85"/>
    <p:sldId xmlns:r="http://schemas.openxmlformats.org/officeDocument/2006/relationships" id="261" r:id="Re76ae9e65d724f31"/>
    <p:sldId xmlns:r="http://schemas.openxmlformats.org/officeDocument/2006/relationships" id="262" r:id="R3ddc808bd1e041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6392efe8f47d0" /><Relationship Type="http://schemas.openxmlformats.org/officeDocument/2006/relationships/slide" Target="/ppt/slides/slide1.xml" Id="R6e4ad98d3a2c46b2" /><Relationship Type="http://schemas.openxmlformats.org/officeDocument/2006/relationships/slide" Target="/ppt/slides/slide2.xml" Id="R6b1260dcbe2946b8" /><Relationship Type="http://schemas.openxmlformats.org/officeDocument/2006/relationships/slide" Target="/ppt/slides/slide3.xml" Id="R91084f4a03a141fe" /><Relationship Type="http://schemas.openxmlformats.org/officeDocument/2006/relationships/slide" Target="/ppt/slides/slide4.xml" Id="Rd311dc771ee84e9b" /><Relationship Type="http://schemas.openxmlformats.org/officeDocument/2006/relationships/slide" Target="/ppt/slides/slide5.xml" Id="R278a878512984c85" /><Relationship Type="http://schemas.openxmlformats.org/officeDocument/2006/relationships/slide" Target="/ppt/slides/slide6.xml" Id="Re76ae9e65d724f31" /><Relationship Type="http://schemas.openxmlformats.org/officeDocument/2006/relationships/slide" Target="/ppt/slides/slide7.xml" Id="R3ddc808bd1e041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5cde749fa47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c56aade144c2e" /><Relationship Type="http://schemas.openxmlformats.org/officeDocument/2006/relationships/theme" Target="/ppt/slideMasters/theme/theme1.xml" Id="Rafe768edecbb4a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c56aade144c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f0adeb5f1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2ea8197e7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c613fba5d47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a4b4dd39e49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a1c84e4bd45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c94caf682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ea64b6ae7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HAMARA INVEST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19 329 317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RANUM HALLSTEIN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Svenning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996 635 937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