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6a9720aad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3298371684c53"/>
  </p:sldMasterIdLst>
  <p:sldIdLst>
    <p:sldId xmlns:r="http://schemas.openxmlformats.org/officeDocument/2006/relationships" id="256" r:id="Ra3f862f294504d96"/>
    <p:sldId xmlns:r="http://schemas.openxmlformats.org/officeDocument/2006/relationships" id="257" r:id="Rfa17eb3f5f7743f0"/>
    <p:sldId xmlns:r="http://schemas.openxmlformats.org/officeDocument/2006/relationships" id="258" r:id="Rc98f243b1b434f97"/>
    <p:sldId xmlns:r="http://schemas.openxmlformats.org/officeDocument/2006/relationships" id="259" r:id="R7c41db13aa0b462f"/>
    <p:sldId xmlns:r="http://schemas.openxmlformats.org/officeDocument/2006/relationships" id="260" r:id="R96115ea83a774369"/>
    <p:sldId xmlns:r="http://schemas.openxmlformats.org/officeDocument/2006/relationships" id="261" r:id="Rcc85a1e88e10471f"/>
    <p:sldId xmlns:r="http://schemas.openxmlformats.org/officeDocument/2006/relationships" id="262" r:id="R191209998c7b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3298371684c53" /><Relationship Type="http://schemas.openxmlformats.org/officeDocument/2006/relationships/slide" Target="/ppt/slides/slide1.xml" Id="Ra3f862f294504d96" /><Relationship Type="http://schemas.openxmlformats.org/officeDocument/2006/relationships/slide" Target="/ppt/slides/slide2.xml" Id="Rfa17eb3f5f7743f0" /><Relationship Type="http://schemas.openxmlformats.org/officeDocument/2006/relationships/slide" Target="/ppt/slides/slide3.xml" Id="Rc98f243b1b434f97" /><Relationship Type="http://schemas.openxmlformats.org/officeDocument/2006/relationships/slide" Target="/ppt/slides/slide4.xml" Id="R7c41db13aa0b462f" /><Relationship Type="http://schemas.openxmlformats.org/officeDocument/2006/relationships/slide" Target="/ppt/slides/slide5.xml" Id="R96115ea83a774369" /><Relationship Type="http://schemas.openxmlformats.org/officeDocument/2006/relationships/slide" Target="/ppt/slides/slide6.xml" Id="Rcc85a1e88e10471f" /><Relationship Type="http://schemas.openxmlformats.org/officeDocument/2006/relationships/slide" Target="/ppt/slides/slide7.xml" Id="R191209998c7b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2680285e8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52f7952d482d" /><Relationship Type="http://schemas.openxmlformats.org/officeDocument/2006/relationships/theme" Target="/ppt/slideMasters/theme/theme1.xml" Id="Ra7e730f21ee4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352f7952d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e11b9a03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80992fcf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c666e1ee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c7e025e7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9eea5994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ad94e045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5b010141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