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26c31e646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c435faba804a07"/>
  </p:sldMasterIdLst>
  <p:sldIdLst>
    <p:sldId xmlns:r="http://schemas.openxmlformats.org/officeDocument/2006/relationships" id="256" r:id="R614b60e41337460a"/>
    <p:sldId xmlns:r="http://schemas.openxmlformats.org/officeDocument/2006/relationships" id="257" r:id="R19ab472ced6f4a36"/>
    <p:sldId xmlns:r="http://schemas.openxmlformats.org/officeDocument/2006/relationships" id="258" r:id="Rfd3a41be7f5e483c"/>
    <p:sldId xmlns:r="http://schemas.openxmlformats.org/officeDocument/2006/relationships" id="259" r:id="R49c527922f764381"/>
    <p:sldId xmlns:r="http://schemas.openxmlformats.org/officeDocument/2006/relationships" id="260" r:id="Raf9bb8c399474884"/>
    <p:sldId xmlns:r="http://schemas.openxmlformats.org/officeDocument/2006/relationships" id="261" r:id="R02894653b0744968"/>
    <p:sldId xmlns:r="http://schemas.openxmlformats.org/officeDocument/2006/relationships" id="262" r:id="R3b581867fb29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435faba804a07" /><Relationship Type="http://schemas.openxmlformats.org/officeDocument/2006/relationships/slide" Target="/ppt/slides/slide1.xml" Id="R614b60e41337460a" /><Relationship Type="http://schemas.openxmlformats.org/officeDocument/2006/relationships/slide" Target="/ppt/slides/slide2.xml" Id="R19ab472ced6f4a36" /><Relationship Type="http://schemas.openxmlformats.org/officeDocument/2006/relationships/slide" Target="/ppt/slides/slide3.xml" Id="Rfd3a41be7f5e483c" /><Relationship Type="http://schemas.openxmlformats.org/officeDocument/2006/relationships/slide" Target="/ppt/slides/slide4.xml" Id="R49c527922f764381" /><Relationship Type="http://schemas.openxmlformats.org/officeDocument/2006/relationships/slide" Target="/ppt/slides/slide5.xml" Id="Raf9bb8c399474884" /><Relationship Type="http://schemas.openxmlformats.org/officeDocument/2006/relationships/slide" Target="/ppt/slides/slide6.xml" Id="R02894653b0744968" /><Relationship Type="http://schemas.openxmlformats.org/officeDocument/2006/relationships/slide" Target="/ppt/slides/slide7.xml" Id="R3b581867fb29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dd2d11824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a01216f24c5d" /><Relationship Type="http://schemas.openxmlformats.org/officeDocument/2006/relationships/theme" Target="/ppt/slideMasters/theme/theme1.xml" Id="R9ecb5998837e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ca01216f2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429c80303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019c8878d41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aaa84e78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ee4d8f0ee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e4c7baf76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087a2bf342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90e9e72874d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1 209 655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7 854 268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9 203 330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RANUM ØYVIND HÅGENSTAD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Ranum, Øvre Bakklandet 12E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oeranum@online.no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996 534 820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CREAR AS</a:t>
            </a:r>
          </a:p>
        </p:txBody>
      </p:sp>
    </p:spTree>
  </p:cSld>
  <p:clrMapOvr>
    <a:masterClrMapping xmlns:a="http://schemas.openxmlformats.org/drawingml/2006/main"/>
  </p:clrMapOvr>
</p:sld>
</file>