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46bb45a4a743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9f2b3b632e041d9"/>
  </p:sldMasterIdLst>
  <p:sldIdLst>
    <p:sldId xmlns:r="http://schemas.openxmlformats.org/officeDocument/2006/relationships" id="256" r:id="R1930e766ea244c27"/>
    <p:sldId xmlns:r="http://schemas.openxmlformats.org/officeDocument/2006/relationships" id="257" r:id="Rdadc8c316b8a4ff7"/>
    <p:sldId xmlns:r="http://schemas.openxmlformats.org/officeDocument/2006/relationships" id="258" r:id="R8b5b7424453648aa"/>
    <p:sldId xmlns:r="http://schemas.openxmlformats.org/officeDocument/2006/relationships" id="259" r:id="R1115930d855a4461"/>
    <p:sldId xmlns:r="http://schemas.openxmlformats.org/officeDocument/2006/relationships" id="260" r:id="R28398d60011e4c39"/>
    <p:sldId xmlns:r="http://schemas.openxmlformats.org/officeDocument/2006/relationships" id="261" r:id="Rfc5cd595c35747ee"/>
    <p:sldId xmlns:r="http://schemas.openxmlformats.org/officeDocument/2006/relationships" id="262" r:id="R46cabfc00e3e42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2b3b632e041d9" /><Relationship Type="http://schemas.openxmlformats.org/officeDocument/2006/relationships/slide" Target="/ppt/slides/slide1.xml" Id="R1930e766ea244c27" /><Relationship Type="http://schemas.openxmlformats.org/officeDocument/2006/relationships/slide" Target="/ppt/slides/slide2.xml" Id="Rdadc8c316b8a4ff7" /><Relationship Type="http://schemas.openxmlformats.org/officeDocument/2006/relationships/slide" Target="/ppt/slides/slide3.xml" Id="R8b5b7424453648aa" /><Relationship Type="http://schemas.openxmlformats.org/officeDocument/2006/relationships/slide" Target="/ppt/slides/slide4.xml" Id="R1115930d855a4461" /><Relationship Type="http://schemas.openxmlformats.org/officeDocument/2006/relationships/slide" Target="/ppt/slides/slide5.xml" Id="R28398d60011e4c39" /><Relationship Type="http://schemas.openxmlformats.org/officeDocument/2006/relationships/slide" Target="/ppt/slides/slide6.xml" Id="Rfc5cd595c35747ee" /><Relationship Type="http://schemas.openxmlformats.org/officeDocument/2006/relationships/slide" Target="/ppt/slides/slide7.xml" Id="R46cabfc00e3e42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6ad7a529bf44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dd365d37841e8" /><Relationship Type="http://schemas.openxmlformats.org/officeDocument/2006/relationships/theme" Target="/ppt/slideMasters/theme/theme1.xml" Id="R3f7a818c6fd641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dd365d378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58aebde2f41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e5f7a08e34d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f0e3c8a531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cf2ff08f244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fade0e80140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300053ef443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c41e19aa9a43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STIKLE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STIKLE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−40 033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−4 759 280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299 993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GEORÉN BENGT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Bengt Georen, Holvik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02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georen@frisurf.no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996 533 921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STIKLE AS</a:t>
            </a:r>
          </a:p>
        </p:txBody>
      </p:sp>
    </p:spTree>
  </p:cSld>
  <p:clrMapOvr>
    <a:masterClrMapping xmlns:a="http://schemas.openxmlformats.org/drawingml/2006/main"/>
  </p:clrMapOvr>
</p:sld>
</file>