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f9452c11b043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bd67ad6b2e423b"/>
  </p:sldMasterIdLst>
  <p:sldIdLst>
    <p:sldId xmlns:r="http://schemas.openxmlformats.org/officeDocument/2006/relationships" id="256" r:id="R6a32ab60996e4039"/>
    <p:sldId xmlns:r="http://schemas.openxmlformats.org/officeDocument/2006/relationships" id="257" r:id="R1cfb5e390bb44ecc"/>
    <p:sldId xmlns:r="http://schemas.openxmlformats.org/officeDocument/2006/relationships" id="258" r:id="Re549d0ccadfb4453"/>
    <p:sldId xmlns:r="http://schemas.openxmlformats.org/officeDocument/2006/relationships" id="259" r:id="R48343d5e500b4274"/>
    <p:sldId xmlns:r="http://schemas.openxmlformats.org/officeDocument/2006/relationships" id="260" r:id="Rdeca1c2d13da458f"/>
    <p:sldId xmlns:r="http://schemas.openxmlformats.org/officeDocument/2006/relationships" id="261" r:id="Rb73fa522b2304d6c"/>
    <p:sldId xmlns:r="http://schemas.openxmlformats.org/officeDocument/2006/relationships" id="262" r:id="R209e0de07a7a4a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d67ad6b2e423b" /><Relationship Type="http://schemas.openxmlformats.org/officeDocument/2006/relationships/slide" Target="/ppt/slides/slide1.xml" Id="R6a32ab60996e4039" /><Relationship Type="http://schemas.openxmlformats.org/officeDocument/2006/relationships/slide" Target="/ppt/slides/slide2.xml" Id="R1cfb5e390bb44ecc" /><Relationship Type="http://schemas.openxmlformats.org/officeDocument/2006/relationships/slide" Target="/ppt/slides/slide3.xml" Id="Re549d0ccadfb4453" /><Relationship Type="http://schemas.openxmlformats.org/officeDocument/2006/relationships/slide" Target="/ppt/slides/slide4.xml" Id="R48343d5e500b4274" /><Relationship Type="http://schemas.openxmlformats.org/officeDocument/2006/relationships/slide" Target="/ppt/slides/slide5.xml" Id="Rdeca1c2d13da458f" /><Relationship Type="http://schemas.openxmlformats.org/officeDocument/2006/relationships/slide" Target="/ppt/slides/slide6.xml" Id="Rb73fa522b2304d6c" /><Relationship Type="http://schemas.openxmlformats.org/officeDocument/2006/relationships/slide" Target="/ppt/slides/slide7.xml" Id="R209e0de07a7a4a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6618e74cd640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508cd2816424e" /><Relationship Type="http://schemas.openxmlformats.org/officeDocument/2006/relationships/theme" Target="/ppt/slideMasters/theme/theme1.xml" Id="Rdadb71608e6548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3508cd281642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5de1574aa43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375752e3c43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403031a4d4f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0b6e24e3043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3efa17ab04d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01b903f534c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651125df74e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COLLEGIUM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COLLEGIUM ØKONOMI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21 409 362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2 505 420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1 969 080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1 443 838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7 869 876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COLLEGIUM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Kråkenes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52 02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996 480 224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