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2f50dedb4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604bf8e1842a7"/>
  </p:sldMasterIdLst>
  <p:sldIdLst>
    <p:sldId xmlns:r="http://schemas.openxmlformats.org/officeDocument/2006/relationships" id="256" r:id="Rb199e06a507a4f51"/>
    <p:sldId xmlns:r="http://schemas.openxmlformats.org/officeDocument/2006/relationships" id="257" r:id="R9315058222ee4ed0"/>
    <p:sldId xmlns:r="http://schemas.openxmlformats.org/officeDocument/2006/relationships" id="258" r:id="R28fb324697a74e55"/>
    <p:sldId xmlns:r="http://schemas.openxmlformats.org/officeDocument/2006/relationships" id="259" r:id="R529404f68dde450c"/>
    <p:sldId xmlns:r="http://schemas.openxmlformats.org/officeDocument/2006/relationships" id="260" r:id="R8ef07d847b51480a"/>
    <p:sldId xmlns:r="http://schemas.openxmlformats.org/officeDocument/2006/relationships" id="261" r:id="R1fc06203950c45e5"/>
    <p:sldId xmlns:r="http://schemas.openxmlformats.org/officeDocument/2006/relationships" id="262" r:id="R3837da5947d7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604bf8e1842a7" /><Relationship Type="http://schemas.openxmlformats.org/officeDocument/2006/relationships/slide" Target="/ppt/slides/slide1.xml" Id="Rb199e06a507a4f51" /><Relationship Type="http://schemas.openxmlformats.org/officeDocument/2006/relationships/slide" Target="/ppt/slides/slide2.xml" Id="R9315058222ee4ed0" /><Relationship Type="http://schemas.openxmlformats.org/officeDocument/2006/relationships/slide" Target="/ppt/slides/slide3.xml" Id="R28fb324697a74e55" /><Relationship Type="http://schemas.openxmlformats.org/officeDocument/2006/relationships/slide" Target="/ppt/slides/slide4.xml" Id="R529404f68dde450c" /><Relationship Type="http://schemas.openxmlformats.org/officeDocument/2006/relationships/slide" Target="/ppt/slides/slide5.xml" Id="R8ef07d847b51480a" /><Relationship Type="http://schemas.openxmlformats.org/officeDocument/2006/relationships/slide" Target="/ppt/slides/slide6.xml" Id="R1fc06203950c45e5" /><Relationship Type="http://schemas.openxmlformats.org/officeDocument/2006/relationships/slide" Target="/ppt/slides/slide7.xml" Id="R3837da5947d7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60158b4da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b295ad08431e" /><Relationship Type="http://schemas.openxmlformats.org/officeDocument/2006/relationships/theme" Target="/ppt/slideMasters/theme/theme1.xml" Id="R80b12307e34a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5b295ad08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50eb8886a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fd2b9ec15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407ae755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02c8f3aa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fd73f18f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d6dfafe27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fa47149c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