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c475caf334b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2c96eadff4978"/>
  </p:sldMasterIdLst>
  <p:sldIdLst>
    <p:sldId xmlns:r="http://schemas.openxmlformats.org/officeDocument/2006/relationships" id="256" r:id="R8d54554dbc7747fa"/>
    <p:sldId xmlns:r="http://schemas.openxmlformats.org/officeDocument/2006/relationships" id="257" r:id="R56bfb993d69f4efc"/>
    <p:sldId xmlns:r="http://schemas.openxmlformats.org/officeDocument/2006/relationships" id="258" r:id="R17ea7a584bf44168"/>
    <p:sldId xmlns:r="http://schemas.openxmlformats.org/officeDocument/2006/relationships" id="259" r:id="R6db642c1b3a948b5"/>
    <p:sldId xmlns:r="http://schemas.openxmlformats.org/officeDocument/2006/relationships" id="260" r:id="R1c1a6fd97b124aab"/>
    <p:sldId xmlns:r="http://schemas.openxmlformats.org/officeDocument/2006/relationships" id="261" r:id="Rb3638d9071bd4abb"/>
    <p:sldId xmlns:r="http://schemas.openxmlformats.org/officeDocument/2006/relationships" id="262" r:id="R87953dea349946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2c96eadff4978" /><Relationship Type="http://schemas.openxmlformats.org/officeDocument/2006/relationships/slide" Target="/ppt/slides/slide1.xml" Id="R8d54554dbc7747fa" /><Relationship Type="http://schemas.openxmlformats.org/officeDocument/2006/relationships/slide" Target="/ppt/slides/slide2.xml" Id="R56bfb993d69f4efc" /><Relationship Type="http://schemas.openxmlformats.org/officeDocument/2006/relationships/slide" Target="/ppt/slides/slide3.xml" Id="R17ea7a584bf44168" /><Relationship Type="http://schemas.openxmlformats.org/officeDocument/2006/relationships/slide" Target="/ppt/slides/slide4.xml" Id="R6db642c1b3a948b5" /><Relationship Type="http://schemas.openxmlformats.org/officeDocument/2006/relationships/slide" Target="/ppt/slides/slide5.xml" Id="R1c1a6fd97b124aab" /><Relationship Type="http://schemas.openxmlformats.org/officeDocument/2006/relationships/slide" Target="/ppt/slides/slide6.xml" Id="Rb3638d9071bd4abb" /><Relationship Type="http://schemas.openxmlformats.org/officeDocument/2006/relationships/slide" Target="/ppt/slides/slide7.xml" Id="R87953dea349946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64d4cc2524d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69be294e8462f" /><Relationship Type="http://schemas.openxmlformats.org/officeDocument/2006/relationships/theme" Target="/ppt/slideMasters/theme/theme1.xml" Id="R5ebc8634fe21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b69be294e8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036187d35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33b1d736048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f942cfba1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8de540d9548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f3d1a3206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ec9904ac449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d0a2d8283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RBK &amp; LIVERPOOL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3 959 205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996 453 863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