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f41e25314445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8df060476641a6"/>
  </p:sldMasterIdLst>
  <p:sldIdLst>
    <p:sldId xmlns:r="http://schemas.openxmlformats.org/officeDocument/2006/relationships" id="256" r:id="R63587106be9a4f3c"/>
    <p:sldId xmlns:r="http://schemas.openxmlformats.org/officeDocument/2006/relationships" id="257" r:id="R1151a89415ae4d5a"/>
    <p:sldId xmlns:r="http://schemas.openxmlformats.org/officeDocument/2006/relationships" id="258" r:id="Rf62873b41bba49af"/>
    <p:sldId xmlns:r="http://schemas.openxmlformats.org/officeDocument/2006/relationships" id="259" r:id="R53fb40b415c844d5"/>
    <p:sldId xmlns:r="http://schemas.openxmlformats.org/officeDocument/2006/relationships" id="260" r:id="R67705e3127b24ffd"/>
    <p:sldId xmlns:r="http://schemas.openxmlformats.org/officeDocument/2006/relationships" id="261" r:id="Rd20d88e7c98447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8df060476641a6" /><Relationship Type="http://schemas.openxmlformats.org/officeDocument/2006/relationships/slide" Target="/ppt/slides/slide1.xml" Id="R63587106be9a4f3c" /><Relationship Type="http://schemas.openxmlformats.org/officeDocument/2006/relationships/slide" Target="/ppt/slides/slide2.xml" Id="R1151a89415ae4d5a" /><Relationship Type="http://schemas.openxmlformats.org/officeDocument/2006/relationships/slide" Target="/ppt/slides/slide3.xml" Id="Rf62873b41bba49af" /><Relationship Type="http://schemas.openxmlformats.org/officeDocument/2006/relationships/slide" Target="/ppt/slides/slide4.xml" Id="R53fb40b415c844d5" /><Relationship Type="http://schemas.openxmlformats.org/officeDocument/2006/relationships/slide" Target="/ppt/slides/slide5.xml" Id="R67705e3127b24ffd" /><Relationship Type="http://schemas.openxmlformats.org/officeDocument/2006/relationships/slide" Target="/ppt/slides/slide6.xml" Id="Rd20d88e7c98447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8570fdad714e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0574d259449e9" /><Relationship Type="http://schemas.openxmlformats.org/officeDocument/2006/relationships/theme" Target="/ppt/slideMasters/theme/theme1.xml" Id="R45a6a775a43f49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60574d259449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85a73b52b41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491d0e6834b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9e5789b0849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087acf40344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ba267325947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913cf92c14b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RBK &amp; LIVERPOOL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RBK &amp; LIVERPOOL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RBK &amp; LIVERPOOL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RBK &amp; LIVERPOOL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RBK &amp; LIVERPOOL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RBK &amp; LIVERPOOL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Bjørkevegen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6153 Ørsta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996 453 863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RBK &amp; LIVERPOOL INVEST AS</a:t>
            </a:r>
          </a:p>
        </p:txBody>
      </p:sp>
    </p:spTree>
  </p:cSld>
  <p:clrMapOvr>
    <a:masterClrMapping xmlns:a="http://schemas.openxmlformats.org/drawingml/2006/main"/>
  </p:clrMapOvr>
</p:sld>
</file>