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b7de8a4d9247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9a4f113c264c5a"/>
  </p:sldMasterIdLst>
  <p:sldIdLst>
    <p:sldId xmlns:r="http://schemas.openxmlformats.org/officeDocument/2006/relationships" id="256" r:id="R811bf27ce5864148"/>
    <p:sldId xmlns:r="http://schemas.openxmlformats.org/officeDocument/2006/relationships" id="257" r:id="R4f13b93fd6d2499f"/>
    <p:sldId xmlns:r="http://schemas.openxmlformats.org/officeDocument/2006/relationships" id="258" r:id="R5e4546c08ecc4937"/>
    <p:sldId xmlns:r="http://schemas.openxmlformats.org/officeDocument/2006/relationships" id="259" r:id="Rf8acb7d7802d4993"/>
    <p:sldId xmlns:r="http://schemas.openxmlformats.org/officeDocument/2006/relationships" id="260" r:id="R350168025da944ae"/>
    <p:sldId xmlns:r="http://schemas.openxmlformats.org/officeDocument/2006/relationships" id="261" r:id="R1c2eec4352af461f"/>
    <p:sldId xmlns:r="http://schemas.openxmlformats.org/officeDocument/2006/relationships" id="262" r:id="Rdad675705fe74a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a4f113c264c5a" /><Relationship Type="http://schemas.openxmlformats.org/officeDocument/2006/relationships/slide" Target="/ppt/slides/slide1.xml" Id="R811bf27ce5864148" /><Relationship Type="http://schemas.openxmlformats.org/officeDocument/2006/relationships/slide" Target="/ppt/slides/slide2.xml" Id="R4f13b93fd6d2499f" /><Relationship Type="http://schemas.openxmlformats.org/officeDocument/2006/relationships/slide" Target="/ppt/slides/slide3.xml" Id="R5e4546c08ecc4937" /><Relationship Type="http://schemas.openxmlformats.org/officeDocument/2006/relationships/slide" Target="/ppt/slides/slide4.xml" Id="Rf8acb7d7802d4993" /><Relationship Type="http://schemas.openxmlformats.org/officeDocument/2006/relationships/slide" Target="/ppt/slides/slide5.xml" Id="R350168025da944ae" /><Relationship Type="http://schemas.openxmlformats.org/officeDocument/2006/relationships/slide" Target="/ppt/slides/slide6.xml" Id="R1c2eec4352af461f" /><Relationship Type="http://schemas.openxmlformats.org/officeDocument/2006/relationships/slide" Target="/ppt/slides/slide7.xml" Id="Rdad675705fe74a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c76716d6d4e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1a2463dbd452e" /><Relationship Type="http://schemas.openxmlformats.org/officeDocument/2006/relationships/theme" Target="/ppt/slideMasters/theme/theme1.xml" Id="Rf6b66c4361ac46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61a2463dbd45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5a547161c49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7118b46d749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ec9dd61ce43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b6878996043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4d4da20c747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15f8325d945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209b755cb4c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TJUVHOLMEN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11 710 509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57 583 980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65 298 282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RØIL MATS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VENTURES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GROUP AS  –  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Inkognitogata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996 440 389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TJUVHOLMEN GRUPPEN AS</a:t>
            </a:r>
          </a:p>
        </p:txBody>
      </p:sp>
    </p:spTree>
  </p:cSld>
  <p:clrMapOvr>
    <a:masterClrMapping xmlns:a="http://schemas.openxmlformats.org/drawingml/2006/main"/>
  </p:clrMapOvr>
</p:sld>
</file>