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d425ab94543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4820c9a8e48b7"/>
  </p:sldMasterIdLst>
  <p:sldIdLst>
    <p:sldId xmlns:r="http://schemas.openxmlformats.org/officeDocument/2006/relationships" id="256" r:id="Rdc26ac30301b4608"/>
    <p:sldId xmlns:r="http://schemas.openxmlformats.org/officeDocument/2006/relationships" id="257" r:id="R5a6584980d8f40d3"/>
    <p:sldId xmlns:r="http://schemas.openxmlformats.org/officeDocument/2006/relationships" id="258" r:id="R8a880de771a9468f"/>
    <p:sldId xmlns:r="http://schemas.openxmlformats.org/officeDocument/2006/relationships" id="259" r:id="Re2484dace83943da"/>
    <p:sldId xmlns:r="http://schemas.openxmlformats.org/officeDocument/2006/relationships" id="260" r:id="Ref67f3db59794b15"/>
    <p:sldId xmlns:r="http://schemas.openxmlformats.org/officeDocument/2006/relationships" id="261" r:id="Rd5d4860261504975"/>
    <p:sldId xmlns:r="http://schemas.openxmlformats.org/officeDocument/2006/relationships" id="262" r:id="R5818a6dc8568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4820c9a8e48b7" /><Relationship Type="http://schemas.openxmlformats.org/officeDocument/2006/relationships/slide" Target="/ppt/slides/slide1.xml" Id="Rdc26ac30301b4608" /><Relationship Type="http://schemas.openxmlformats.org/officeDocument/2006/relationships/slide" Target="/ppt/slides/slide2.xml" Id="R5a6584980d8f40d3" /><Relationship Type="http://schemas.openxmlformats.org/officeDocument/2006/relationships/slide" Target="/ppt/slides/slide3.xml" Id="R8a880de771a9468f" /><Relationship Type="http://schemas.openxmlformats.org/officeDocument/2006/relationships/slide" Target="/ppt/slides/slide4.xml" Id="Re2484dace83943da" /><Relationship Type="http://schemas.openxmlformats.org/officeDocument/2006/relationships/slide" Target="/ppt/slides/slide5.xml" Id="Ref67f3db59794b15" /><Relationship Type="http://schemas.openxmlformats.org/officeDocument/2006/relationships/slide" Target="/ppt/slides/slide6.xml" Id="Rd5d4860261504975" /><Relationship Type="http://schemas.openxmlformats.org/officeDocument/2006/relationships/slide" Target="/ppt/slides/slide7.xml" Id="R5818a6dc8568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7bd9dcb8c40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0e92d7068448f" /><Relationship Type="http://schemas.openxmlformats.org/officeDocument/2006/relationships/theme" Target="/ppt/slideMasters/theme/theme1.xml" Id="R34de20ba6242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a0e92d7068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102d7cd82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82345c2e5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b5b9051fe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2720fc6c6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12da88e84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5030cc8b94b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7f6f0abd44a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PROXO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2 334 002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7 262 346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ALSTADVOLD EQUITY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LUTDAL EQUITY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NESSHAUG EQUITY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996 419 487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