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853ecb1be441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26febe30104945"/>
  </p:sldMasterIdLst>
  <p:sldIdLst>
    <p:sldId xmlns:r="http://schemas.openxmlformats.org/officeDocument/2006/relationships" id="256" r:id="Rd2992c79455c4680"/>
    <p:sldId xmlns:r="http://schemas.openxmlformats.org/officeDocument/2006/relationships" id="257" r:id="Rf38fecf8b0254cb4"/>
    <p:sldId xmlns:r="http://schemas.openxmlformats.org/officeDocument/2006/relationships" id="258" r:id="R999dd0b83f8a4089"/>
    <p:sldId xmlns:r="http://schemas.openxmlformats.org/officeDocument/2006/relationships" id="259" r:id="R8d225763724646c4"/>
    <p:sldId xmlns:r="http://schemas.openxmlformats.org/officeDocument/2006/relationships" id="260" r:id="Raaf1c504f8a34b99"/>
    <p:sldId xmlns:r="http://schemas.openxmlformats.org/officeDocument/2006/relationships" id="261" r:id="R1369d2de177d43f7"/>
    <p:sldId xmlns:r="http://schemas.openxmlformats.org/officeDocument/2006/relationships" id="262" r:id="R46b7be71f27146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26febe30104945" /><Relationship Type="http://schemas.openxmlformats.org/officeDocument/2006/relationships/slide" Target="/ppt/slides/slide1.xml" Id="Rd2992c79455c4680" /><Relationship Type="http://schemas.openxmlformats.org/officeDocument/2006/relationships/slide" Target="/ppt/slides/slide2.xml" Id="Rf38fecf8b0254cb4" /><Relationship Type="http://schemas.openxmlformats.org/officeDocument/2006/relationships/slide" Target="/ppt/slides/slide3.xml" Id="R999dd0b83f8a4089" /><Relationship Type="http://schemas.openxmlformats.org/officeDocument/2006/relationships/slide" Target="/ppt/slides/slide4.xml" Id="R8d225763724646c4" /><Relationship Type="http://schemas.openxmlformats.org/officeDocument/2006/relationships/slide" Target="/ppt/slides/slide5.xml" Id="Raaf1c504f8a34b99" /><Relationship Type="http://schemas.openxmlformats.org/officeDocument/2006/relationships/slide" Target="/ppt/slides/slide6.xml" Id="R1369d2de177d43f7" /><Relationship Type="http://schemas.openxmlformats.org/officeDocument/2006/relationships/slide" Target="/ppt/slides/slide7.xml" Id="R46b7be71f27146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d08b32e5e04b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0e87cd1ba4b5e" /><Relationship Type="http://schemas.openxmlformats.org/officeDocument/2006/relationships/theme" Target="/ppt/slideMasters/theme/theme1.xml" Id="R2c4b10b5fdc044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70e87cd1ba4b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ca58694364a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f1ae19c3745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67677978c4c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f2b68e1174c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7eecd9cc444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83686e2f449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0e410277849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ANNABETH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ANNABETH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12 512 531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13 257 295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HANS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Haaland, Hagenbakken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996 415 619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