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9f923b7fc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fe66ec68e45ce"/>
  </p:sldMasterIdLst>
  <p:sldIdLst>
    <p:sldId xmlns:r="http://schemas.openxmlformats.org/officeDocument/2006/relationships" id="256" r:id="R01dd872b7862463a"/>
    <p:sldId xmlns:r="http://schemas.openxmlformats.org/officeDocument/2006/relationships" id="257" r:id="R1117a72f4052468c"/>
    <p:sldId xmlns:r="http://schemas.openxmlformats.org/officeDocument/2006/relationships" id="258" r:id="R2c9217cffd514c17"/>
    <p:sldId xmlns:r="http://schemas.openxmlformats.org/officeDocument/2006/relationships" id="259" r:id="R5b79cc4c3e664dd6"/>
    <p:sldId xmlns:r="http://schemas.openxmlformats.org/officeDocument/2006/relationships" id="260" r:id="Rcb62504df6c34f35"/>
    <p:sldId xmlns:r="http://schemas.openxmlformats.org/officeDocument/2006/relationships" id="261" r:id="Rdff61d2ad1a74c9b"/>
    <p:sldId xmlns:r="http://schemas.openxmlformats.org/officeDocument/2006/relationships" id="262" r:id="R49e1c14a4b73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fe66ec68e45ce" /><Relationship Type="http://schemas.openxmlformats.org/officeDocument/2006/relationships/slide" Target="/ppt/slides/slide1.xml" Id="R01dd872b7862463a" /><Relationship Type="http://schemas.openxmlformats.org/officeDocument/2006/relationships/slide" Target="/ppt/slides/slide2.xml" Id="R1117a72f4052468c" /><Relationship Type="http://schemas.openxmlformats.org/officeDocument/2006/relationships/slide" Target="/ppt/slides/slide3.xml" Id="R2c9217cffd514c17" /><Relationship Type="http://schemas.openxmlformats.org/officeDocument/2006/relationships/slide" Target="/ppt/slides/slide4.xml" Id="R5b79cc4c3e664dd6" /><Relationship Type="http://schemas.openxmlformats.org/officeDocument/2006/relationships/slide" Target="/ppt/slides/slide5.xml" Id="Rcb62504df6c34f35" /><Relationship Type="http://schemas.openxmlformats.org/officeDocument/2006/relationships/slide" Target="/ppt/slides/slide6.xml" Id="Rdff61d2ad1a74c9b" /><Relationship Type="http://schemas.openxmlformats.org/officeDocument/2006/relationships/slide" Target="/ppt/slides/slide7.xml" Id="R49e1c14a4b73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3169ad164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74647cb14031" /><Relationship Type="http://schemas.openxmlformats.org/officeDocument/2006/relationships/theme" Target="/ppt/slideMasters/theme/theme1.xml" Id="R5c5e463208e0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674647cb1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02c43eb4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adea3325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219e607f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9658c010e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e2dfb61a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40efa5e7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60d6d4e1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FCI AS</a:t>
            </a:r>
          </a:p>
        </p:txBody>
      </p:sp>
    </p:spTree>
  </p:cSld>
  <p:clrMapOvr>
    <a:masterClrMapping xmlns:a="http://schemas.openxmlformats.org/drawingml/2006/main"/>
  </p:clrMapOvr>
</p:sld>
</file>