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013a4e71e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afa3f8db2442a"/>
  </p:sldMasterIdLst>
  <p:sldIdLst>
    <p:sldId xmlns:r="http://schemas.openxmlformats.org/officeDocument/2006/relationships" id="256" r:id="Re67fc202681448cc"/>
    <p:sldId xmlns:r="http://schemas.openxmlformats.org/officeDocument/2006/relationships" id="257" r:id="Rad29dae69c704caf"/>
    <p:sldId xmlns:r="http://schemas.openxmlformats.org/officeDocument/2006/relationships" id="258" r:id="R01d00862eedd40fd"/>
    <p:sldId xmlns:r="http://schemas.openxmlformats.org/officeDocument/2006/relationships" id="259" r:id="R1d1721486afa4567"/>
    <p:sldId xmlns:r="http://schemas.openxmlformats.org/officeDocument/2006/relationships" id="260" r:id="R87a51de3f5824876"/>
    <p:sldId xmlns:r="http://schemas.openxmlformats.org/officeDocument/2006/relationships" id="261" r:id="Reb8c538498e4440e"/>
    <p:sldId xmlns:r="http://schemas.openxmlformats.org/officeDocument/2006/relationships" id="262" r:id="Rd42e92a43f35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afa3f8db2442a" /><Relationship Type="http://schemas.openxmlformats.org/officeDocument/2006/relationships/slide" Target="/ppt/slides/slide1.xml" Id="Re67fc202681448cc" /><Relationship Type="http://schemas.openxmlformats.org/officeDocument/2006/relationships/slide" Target="/ppt/slides/slide2.xml" Id="Rad29dae69c704caf" /><Relationship Type="http://schemas.openxmlformats.org/officeDocument/2006/relationships/slide" Target="/ppt/slides/slide3.xml" Id="R01d00862eedd40fd" /><Relationship Type="http://schemas.openxmlformats.org/officeDocument/2006/relationships/slide" Target="/ppt/slides/slide4.xml" Id="R1d1721486afa4567" /><Relationship Type="http://schemas.openxmlformats.org/officeDocument/2006/relationships/slide" Target="/ppt/slides/slide5.xml" Id="R87a51de3f5824876" /><Relationship Type="http://schemas.openxmlformats.org/officeDocument/2006/relationships/slide" Target="/ppt/slides/slide6.xml" Id="Reb8c538498e4440e" /><Relationship Type="http://schemas.openxmlformats.org/officeDocument/2006/relationships/slide" Target="/ppt/slides/slide7.xml" Id="Rd42e92a43f35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d95f853b94b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d9b4c2ae74d31" /><Relationship Type="http://schemas.openxmlformats.org/officeDocument/2006/relationships/theme" Target="/ppt/slideMasters/theme/theme1.xml" Id="Ra27d63321bc3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dd9b4c2ae7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594778b0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7e072042f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5adde8d1c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c855bafa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77be1fd0240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a156ed8a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ac00e4292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HAALAND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HAALAND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3 283 196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NINA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Nina Therese Haaland, Ranheimgata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996 415 538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HAALAND AS</a:t>
            </a:r>
          </a:p>
        </p:txBody>
      </p:sp>
    </p:spTree>
  </p:cSld>
  <p:clrMapOvr>
    <a:masterClrMapping xmlns:a="http://schemas.openxmlformats.org/drawingml/2006/main"/>
  </p:clrMapOvr>
</p:sld>
</file>