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5e3721112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9b843ddb84469"/>
  </p:sldMasterIdLst>
  <p:sldIdLst>
    <p:sldId xmlns:r="http://schemas.openxmlformats.org/officeDocument/2006/relationships" id="256" r:id="Red22325e4ec248b4"/>
    <p:sldId xmlns:r="http://schemas.openxmlformats.org/officeDocument/2006/relationships" id="257" r:id="R9af93fc57cbc4ee5"/>
    <p:sldId xmlns:r="http://schemas.openxmlformats.org/officeDocument/2006/relationships" id="258" r:id="Rd5234215c14f49cd"/>
    <p:sldId xmlns:r="http://schemas.openxmlformats.org/officeDocument/2006/relationships" id="259" r:id="Rd9a7aaceaea9447f"/>
    <p:sldId xmlns:r="http://schemas.openxmlformats.org/officeDocument/2006/relationships" id="260" r:id="Rbf256207bcc04f3c"/>
    <p:sldId xmlns:r="http://schemas.openxmlformats.org/officeDocument/2006/relationships" id="261" r:id="R3f294f3bd5b24906"/>
    <p:sldId xmlns:r="http://schemas.openxmlformats.org/officeDocument/2006/relationships" id="262" r:id="R1f94ae000d55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9b843ddb84469" /><Relationship Type="http://schemas.openxmlformats.org/officeDocument/2006/relationships/slide" Target="/ppt/slides/slide1.xml" Id="Red22325e4ec248b4" /><Relationship Type="http://schemas.openxmlformats.org/officeDocument/2006/relationships/slide" Target="/ppt/slides/slide2.xml" Id="R9af93fc57cbc4ee5" /><Relationship Type="http://schemas.openxmlformats.org/officeDocument/2006/relationships/slide" Target="/ppt/slides/slide3.xml" Id="Rd5234215c14f49cd" /><Relationship Type="http://schemas.openxmlformats.org/officeDocument/2006/relationships/slide" Target="/ppt/slides/slide4.xml" Id="Rd9a7aaceaea9447f" /><Relationship Type="http://schemas.openxmlformats.org/officeDocument/2006/relationships/slide" Target="/ppt/slides/slide5.xml" Id="Rbf256207bcc04f3c" /><Relationship Type="http://schemas.openxmlformats.org/officeDocument/2006/relationships/slide" Target="/ppt/slides/slide6.xml" Id="R3f294f3bd5b24906" /><Relationship Type="http://schemas.openxmlformats.org/officeDocument/2006/relationships/slide" Target="/ppt/slides/slide7.xml" Id="R1f94ae000d55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4853fa1a3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e85c99cb6414f" /><Relationship Type="http://schemas.openxmlformats.org/officeDocument/2006/relationships/theme" Target="/ppt/slideMasters/theme/theme1.xml" Id="R98ac9f3bbe1c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e85c99cb6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d04e70eb2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d33ae5049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d5de8e28e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ca7924a1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dda67d97748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72c97a89749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e939ee53c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18 349 812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7 578 923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hs@pedersen-skogholt.no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996 414 353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