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987dcdfe1b40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8532972a364655"/>
  </p:sldMasterIdLst>
  <p:sldIdLst>
    <p:sldId xmlns:r="http://schemas.openxmlformats.org/officeDocument/2006/relationships" id="256" r:id="R8f9753f25a9940ea"/>
    <p:sldId xmlns:r="http://schemas.openxmlformats.org/officeDocument/2006/relationships" id="257" r:id="R66263804c36b40c6"/>
    <p:sldId xmlns:r="http://schemas.openxmlformats.org/officeDocument/2006/relationships" id="258" r:id="Rd929d90e70254076"/>
    <p:sldId xmlns:r="http://schemas.openxmlformats.org/officeDocument/2006/relationships" id="259" r:id="R46dad08060894707"/>
    <p:sldId xmlns:r="http://schemas.openxmlformats.org/officeDocument/2006/relationships" id="260" r:id="Rcf70b2a92bf44f1b"/>
    <p:sldId xmlns:r="http://schemas.openxmlformats.org/officeDocument/2006/relationships" id="261" r:id="R80d61ddb62954fee"/>
    <p:sldId xmlns:r="http://schemas.openxmlformats.org/officeDocument/2006/relationships" id="262" r:id="Ree93dadf763046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8532972a364655" /><Relationship Type="http://schemas.openxmlformats.org/officeDocument/2006/relationships/slide" Target="/ppt/slides/slide1.xml" Id="R8f9753f25a9940ea" /><Relationship Type="http://schemas.openxmlformats.org/officeDocument/2006/relationships/slide" Target="/ppt/slides/slide2.xml" Id="R66263804c36b40c6" /><Relationship Type="http://schemas.openxmlformats.org/officeDocument/2006/relationships/slide" Target="/ppt/slides/slide3.xml" Id="Rd929d90e70254076" /><Relationship Type="http://schemas.openxmlformats.org/officeDocument/2006/relationships/slide" Target="/ppt/slides/slide4.xml" Id="R46dad08060894707" /><Relationship Type="http://schemas.openxmlformats.org/officeDocument/2006/relationships/slide" Target="/ppt/slides/slide5.xml" Id="Rcf70b2a92bf44f1b" /><Relationship Type="http://schemas.openxmlformats.org/officeDocument/2006/relationships/slide" Target="/ppt/slides/slide6.xml" Id="R80d61ddb62954fee" /><Relationship Type="http://schemas.openxmlformats.org/officeDocument/2006/relationships/slide" Target="/ppt/slides/slide7.xml" Id="Ree93dadf763046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592ff963c346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515aa750b4bfb" /><Relationship Type="http://schemas.openxmlformats.org/officeDocument/2006/relationships/theme" Target="/ppt/slideMasters/theme/theme1.xml" Id="Ra9453184367a4d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5515aa750b4b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3ba7ca19447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88457a54548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192a1070646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d5bc3afb84e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25fadbe5c40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15591229b47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2d19ee1ea4a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FOSNA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 REGNSKAP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7 257 110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1 600 172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618 553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3 443 375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NOTAR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EHF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HENSOL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Siems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fge@fosnaregnskap.no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www.fosnaregnskap.no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996 410 714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