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df7809ec8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bef4ee83b4bc7"/>
  </p:sldMasterIdLst>
  <p:sldIdLst>
    <p:sldId xmlns:r="http://schemas.openxmlformats.org/officeDocument/2006/relationships" id="256" r:id="R9d29e21fba4a4ace"/>
    <p:sldId xmlns:r="http://schemas.openxmlformats.org/officeDocument/2006/relationships" id="257" r:id="R2e10d357964e48f1"/>
    <p:sldId xmlns:r="http://schemas.openxmlformats.org/officeDocument/2006/relationships" id="258" r:id="R634245c9076d4cc3"/>
    <p:sldId xmlns:r="http://schemas.openxmlformats.org/officeDocument/2006/relationships" id="259" r:id="R8b9531e8c5ba4f24"/>
    <p:sldId xmlns:r="http://schemas.openxmlformats.org/officeDocument/2006/relationships" id="260" r:id="R5a6f4a6f7ca64c8a"/>
    <p:sldId xmlns:r="http://schemas.openxmlformats.org/officeDocument/2006/relationships" id="261" r:id="R88825a2a419f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bef4ee83b4bc7" /><Relationship Type="http://schemas.openxmlformats.org/officeDocument/2006/relationships/slide" Target="/ppt/slides/slide1.xml" Id="R9d29e21fba4a4ace" /><Relationship Type="http://schemas.openxmlformats.org/officeDocument/2006/relationships/slide" Target="/ppt/slides/slide2.xml" Id="R2e10d357964e48f1" /><Relationship Type="http://schemas.openxmlformats.org/officeDocument/2006/relationships/slide" Target="/ppt/slides/slide3.xml" Id="R634245c9076d4cc3" /><Relationship Type="http://schemas.openxmlformats.org/officeDocument/2006/relationships/slide" Target="/ppt/slides/slide4.xml" Id="R8b9531e8c5ba4f24" /><Relationship Type="http://schemas.openxmlformats.org/officeDocument/2006/relationships/slide" Target="/ppt/slides/slide5.xml" Id="R5a6f4a6f7ca64c8a" /><Relationship Type="http://schemas.openxmlformats.org/officeDocument/2006/relationships/slide" Target="/ppt/slides/slide6.xml" Id="R88825a2a419f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4e992ab31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662c44df4ce3" /><Relationship Type="http://schemas.openxmlformats.org/officeDocument/2006/relationships/theme" Target="/ppt/slideMasters/theme/theme1.xml" Id="R3c5dcfe4647a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6662c44df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c20c3d59c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4cb2588c4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bb12a6eb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a8fad0340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54f3c92a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c1663994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METODISTKIRKEN I NORGE, METODISTKIRKEN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METODISTKIRKEN I NORGE, METODISTKIRKEN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−5 888 940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131 801 603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142 239 655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post@oslometodist.no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www.metodistkirkenioslo.no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996 403 882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