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2f33a7139f4f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e2ae63a14740e1"/>
  </p:sldMasterIdLst>
  <p:sldIdLst>
    <p:sldId xmlns:r="http://schemas.openxmlformats.org/officeDocument/2006/relationships" id="256" r:id="Rb625a88335764ac2"/>
    <p:sldId xmlns:r="http://schemas.openxmlformats.org/officeDocument/2006/relationships" id="257" r:id="Ra6cc2bb117344811"/>
    <p:sldId xmlns:r="http://schemas.openxmlformats.org/officeDocument/2006/relationships" id="258" r:id="R71e492ab6b23406d"/>
    <p:sldId xmlns:r="http://schemas.openxmlformats.org/officeDocument/2006/relationships" id="259" r:id="R37c5c3dec4094f7c"/>
    <p:sldId xmlns:r="http://schemas.openxmlformats.org/officeDocument/2006/relationships" id="260" r:id="R259b49600017403d"/>
    <p:sldId xmlns:r="http://schemas.openxmlformats.org/officeDocument/2006/relationships" id="261" r:id="R9c74f086cc7346ba"/>
    <p:sldId xmlns:r="http://schemas.openxmlformats.org/officeDocument/2006/relationships" id="262" r:id="Raea15dcde3d74a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e2ae63a14740e1" /><Relationship Type="http://schemas.openxmlformats.org/officeDocument/2006/relationships/slide" Target="/ppt/slides/slide1.xml" Id="Rb625a88335764ac2" /><Relationship Type="http://schemas.openxmlformats.org/officeDocument/2006/relationships/slide" Target="/ppt/slides/slide2.xml" Id="Ra6cc2bb117344811" /><Relationship Type="http://schemas.openxmlformats.org/officeDocument/2006/relationships/slide" Target="/ppt/slides/slide3.xml" Id="R71e492ab6b23406d" /><Relationship Type="http://schemas.openxmlformats.org/officeDocument/2006/relationships/slide" Target="/ppt/slides/slide4.xml" Id="R37c5c3dec4094f7c" /><Relationship Type="http://schemas.openxmlformats.org/officeDocument/2006/relationships/slide" Target="/ppt/slides/slide5.xml" Id="R259b49600017403d" /><Relationship Type="http://schemas.openxmlformats.org/officeDocument/2006/relationships/slide" Target="/ppt/slides/slide6.xml" Id="R9c74f086cc7346ba" /><Relationship Type="http://schemas.openxmlformats.org/officeDocument/2006/relationships/slide" Target="/ppt/slides/slide7.xml" Id="Raea15dcde3d74a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3ee1487d5449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0df7c1bf140cb" /><Relationship Type="http://schemas.openxmlformats.org/officeDocument/2006/relationships/theme" Target="/ppt/slideMasters/theme/theme1.xml" Id="R2d471185ad3c4d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80df7c1bf140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e655c492e46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d463e2c1d47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461b7054944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efbbf968943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8b67e31c148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d0f90026d47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8b99648a247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VIVA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VIVA FORVALTNING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−1 069 918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6 113 300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16 305 342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18 347 806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LOG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RIISE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BJØRGENGEN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Plattformvegen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996 393 178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VIVA FORVALTNING AS</a:t>
            </a:r>
          </a:p>
        </p:txBody>
      </p:sp>
    </p:spTree>
  </p:cSld>
  <p:clrMapOvr>
    <a:masterClrMapping xmlns:a="http://schemas.openxmlformats.org/drawingml/2006/main"/>
  </p:clrMapOvr>
</p:sld>
</file>