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c3202d3dbe47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365937843046b1"/>
  </p:sldMasterIdLst>
  <p:sldIdLst>
    <p:sldId xmlns:r="http://schemas.openxmlformats.org/officeDocument/2006/relationships" id="256" r:id="Re24941da1df2424e"/>
    <p:sldId xmlns:r="http://schemas.openxmlformats.org/officeDocument/2006/relationships" id="257" r:id="Rdf5120922c474fa1"/>
    <p:sldId xmlns:r="http://schemas.openxmlformats.org/officeDocument/2006/relationships" id="258" r:id="R7240b7d7d9544976"/>
    <p:sldId xmlns:r="http://schemas.openxmlformats.org/officeDocument/2006/relationships" id="259" r:id="R6a9473810d264980"/>
    <p:sldId xmlns:r="http://schemas.openxmlformats.org/officeDocument/2006/relationships" id="260" r:id="R1c5d1eafc7df4ab0"/>
    <p:sldId xmlns:r="http://schemas.openxmlformats.org/officeDocument/2006/relationships" id="261" r:id="R6dbd552bb36347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65937843046b1" /><Relationship Type="http://schemas.openxmlformats.org/officeDocument/2006/relationships/slide" Target="/ppt/slides/slide1.xml" Id="Re24941da1df2424e" /><Relationship Type="http://schemas.openxmlformats.org/officeDocument/2006/relationships/slide" Target="/ppt/slides/slide2.xml" Id="Rdf5120922c474fa1" /><Relationship Type="http://schemas.openxmlformats.org/officeDocument/2006/relationships/slide" Target="/ppt/slides/slide3.xml" Id="R7240b7d7d9544976" /><Relationship Type="http://schemas.openxmlformats.org/officeDocument/2006/relationships/slide" Target="/ppt/slides/slide4.xml" Id="R6a9473810d264980" /><Relationship Type="http://schemas.openxmlformats.org/officeDocument/2006/relationships/slide" Target="/ppt/slides/slide5.xml" Id="R1c5d1eafc7df4ab0" /><Relationship Type="http://schemas.openxmlformats.org/officeDocument/2006/relationships/slide" Target="/ppt/slides/slide6.xml" Id="R6dbd552bb36347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d65be5536a4a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5f828b07c4d94" /><Relationship Type="http://schemas.openxmlformats.org/officeDocument/2006/relationships/theme" Target="/ppt/slideMasters/theme/theme1.xml" Id="R14168357abe145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75f828b07c4d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429bce27444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66ac2633d4b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8d7af91f146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bf3d8740142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4ab9c9d324a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b7a03920941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STRAWBERRY HOSPITALITY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HOSPITALITY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HOSPITALITY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HOSPITALITY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HOSPITALITY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HOSPITALITY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 Stangs gate 22-24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996 340 244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HOSPITALITY GROUP AS</a:t>
            </a:r>
          </a:p>
        </p:txBody>
      </p:sp>
    </p:spTree>
  </p:cSld>
  <p:clrMapOvr>
    <a:masterClrMapping xmlns:a="http://schemas.openxmlformats.org/drawingml/2006/main"/>
  </p:clrMapOvr>
</p:sld>
</file>