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3204bcfe8e44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f2133039124863"/>
  </p:sldMasterIdLst>
  <p:sldIdLst>
    <p:sldId xmlns:r="http://schemas.openxmlformats.org/officeDocument/2006/relationships" id="256" r:id="R6320fab008744ef7"/>
    <p:sldId xmlns:r="http://schemas.openxmlformats.org/officeDocument/2006/relationships" id="257" r:id="Rf2031045835e493a"/>
    <p:sldId xmlns:r="http://schemas.openxmlformats.org/officeDocument/2006/relationships" id="258" r:id="Ra08a9dfe07a8406d"/>
    <p:sldId xmlns:r="http://schemas.openxmlformats.org/officeDocument/2006/relationships" id="259" r:id="R674f796a54d24368"/>
    <p:sldId xmlns:r="http://schemas.openxmlformats.org/officeDocument/2006/relationships" id="260" r:id="R381a7248b8204e15"/>
    <p:sldId xmlns:r="http://schemas.openxmlformats.org/officeDocument/2006/relationships" id="261" r:id="R64da475948634c97"/>
    <p:sldId xmlns:r="http://schemas.openxmlformats.org/officeDocument/2006/relationships" id="262" r:id="Raa7d340a9d5843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f2133039124863" /><Relationship Type="http://schemas.openxmlformats.org/officeDocument/2006/relationships/slide" Target="/ppt/slides/slide1.xml" Id="R6320fab008744ef7" /><Relationship Type="http://schemas.openxmlformats.org/officeDocument/2006/relationships/slide" Target="/ppt/slides/slide2.xml" Id="Rf2031045835e493a" /><Relationship Type="http://schemas.openxmlformats.org/officeDocument/2006/relationships/slide" Target="/ppt/slides/slide3.xml" Id="Ra08a9dfe07a8406d" /><Relationship Type="http://schemas.openxmlformats.org/officeDocument/2006/relationships/slide" Target="/ppt/slides/slide4.xml" Id="R674f796a54d24368" /><Relationship Type="http://schemas.openxmlformats.org/officeDocument/2006/relationships/slide" Target="/ppt/slides/slide5.xml" Id="R381a7248b8204e15" /><Relationship Type="http://schemas.openxmlformats.org/officeDocument/2006/relationships/slide" Target="/ppt/slides/slide6.xml" Id="R64da475948634c97" /><Relationship Type="http://schemas.openxmlformats.org/officeDocument/2006/relationships/slide" Target="/ppt/slides/slide7.xml" Id="Raa7d340a9d5843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1ea513c31e4f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7aab418f6c4a10" /><Relationship Type="http://schemas.openxmlformats.org/officeDocument/2006/relationships/theme" Target="/ppt/slideMasters/theme/theme1.xml" Id="Refb40d30dbdd45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7aab418f6c4a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4a32b9e5f4c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8896ada35345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7ea6fa33946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4d5e9143343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bf50374e14f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55736d22749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27cea4e0443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SCHIBSTED 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SCHIBSTED MEDIA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1 403 000 000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−145 000 000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−79 000 000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4 901 000 000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14 179 000 000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BLOMMENHOLM INDUSTRIER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Akersgata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996 334 767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SCHIBSTED MEDIA AS</a:t>
            </a:r>
          </a:p>
        </p:txBody>
      </p:sp>
    </p:spTree>
  </p:cSld>
  <p:clrMapOvr>
    <a:masterClrMapping xmlns:a="http://schemas.openxmlformats.org/drawingml/2006/main"/>
  </p:clrMapOvr>
</p:sld>
</file>