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9581980d8d44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799212634b407b"/>
  </p:sldMasterIdLst>
  <p:sldIdLst>
    <p:sldId xmlns:r="http://schemas.openxmlformats.org/officeDocument/2006/relationships" id="256" r:id="Rd61b1e632d794651"/>
    <p:sldId xmlns:r="http://schemas.openxmlformats.org/officeDocument/2006/relationships" id="257" r:id="R2afb015842594532"/>
    <p:sldId xmlns:r="http://schemas.openxmlformats.org/officeDocument/2006/relationships" id="258" r:id="R536250f691ba4c94"/>
    <p:sldId xmlns:r="http://schemas.openxmlformats.org/officeDocument/2006/relationships" id="259" r:id="R7b4643fa059b471c"/>
    <p:sldId xmlns:r="http://schemas.openxmlformats.org/officeDocument/2006/relationships" id="260" r:id="Rdd6072a950ed4caf"/>
    <p:sldId xmlns:r="http://schemas.openxmlformats.org/officeDocument/2006/relationships" id="261" r:id="Rfc259753a5c847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799212634b407b" /><Relationship Type="http://schemas.openxmlformats.org/officeDocument/2006/relationships/slide" Target="/ppt/slides/slide1.xml" Id="Rd61b1e632d794651" /><Relationship Type="http://schemas.openxmlformats.org/officeDocument/2006/relationships/slide" Target="/ppt/slides/slide2.xml" Id="R2afb015842594532" /><Relationship Type="http://schemas.openxmlformats.org/officeDocument/2006/relationships/slide" Target="/ppt/slides/slide3.xml" Id="R536250f691ba4c94" /><Relationship Type="http://schemas.openxmlformats.org/officeDocument/2006/relationships/slide" Target="/ppt/slides/slide4.xml" Id="R7b4643fa059b471c" /><Relationship Type="http://schemas.openxmlformats.org/officeDocument/2006/relationships/slide" Target="/ppt/slides/slide5.xml" Id="Rdd6072a950ed4caf" /><Relationship Type="http://schemas.openxmlformats.org/officeDocument/2006/relationships/slide" Target="/ppt/slides/slide6.xml" Id="Rfc259753a5c847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7e7519a90345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3e11883114bdc" /><Relationship Type="http://schemas.openxmlformats.org/officeDocument/2006/relationships/theme" Target="/ppt/slideMasters/theme/theme1.xml" Id="Rde2b8d6c56ae44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73e11883114b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2eb4b5cfe43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70f7535524b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a0501a9ad49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97cae904746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a9bc257e241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a4de1f63542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HELGELAND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HELGELAND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131 508 722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106 978 509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111 920 043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1 362 024 264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1 426 424 993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sverre@sparebankstiftelsen-helgeland.no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996 333 663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