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9562f2a2b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9979f94bd4bab"/>
  </p:sldMasterIdLst>
  <p:sldIdLst>
    <p:sldId xmlns:r="http://schemas.openxmlformats.org/officeDocument/2006/relationships" id="256" r:id="R87a0561930c7410c"/>
    <p:sldId xmlns:r="http://schemas.openxmlformats.org/officeDocument/2006/relationships" id="257" r:id="Rf8bab4e98ea2418d"/>
    <p:sldId xmlns:r="http://schemas.openxmlformats.org/officeDocument/2006/relationships" id="258" r:id="R55accadc09004574"/>
    <p:sldId xmlns:r="http://schemas.openxmlformats.org/officeDocument/2006/relationships" id="259" r:id="Rc3ec8e37d7364317"/>
    <p:sldId xmlns:r="http://schemas.openxmlformats.org/officeDocument/2006/relationships" id="260" r:id="R416d03a0bae9431d"/>
    <p:sldId xmlns:r="http://schemas.openxmlformats.org/officeDocument/2006/relationships" id="261" r:id="Rcf6a00a60a534866"/>
    <p:sldId xmlns:r="http://schemas.openxmlformats.org/officeDocument/2006/relationships" id="262" r:id="R2d5ff0320786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9979f94bd4bab" /><Relationship Type="http://schemas.openxmlformats.org/officeDocument/2006/relationships/slide" Target="/ppt/slides/slide1.xml" Id="R87a0561930c7410c" /><Relationship Type="http://schemas.openxmlformats.org/officeDocument/2006/relationships/slide" Target="/ppt/slides/slide2.xml" Id="Rf8bab4e98ea2418d" /><Relationship Type="http://schemas.openxmlformats.org/officeDocument/2006/relationships/slide" Target="/ppt/slides/slide3.xml" Id="R55accadc09004574" /><Relationship Type="http://schemas.openxmlformats.org/officeDocument/2006/relationships/slide" Target="/ppt/slides/slide4.xml" Id="Rc3ec8e37d7364317" /><Relationship Type="http://schemas.openxmlformats.org/officeDocument/2006/relationships/slide" Target="/ppt/slides/slide5.xml" Id="R416d03a0bae9431d" /><Relationship Type="http://schemas.openxmlformats.org/officeDocument/2006/relationships/slide" Target="/ppt/slides/slide6.xml" Id="Rcf6a00a60a534866" /><Relationship Type="http://schemas.openxmlformats.org/officeDocument/2006/relationships/slide" Target="/ppt/slides/slide7.xml" Id="R2d5ff0320786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f8812bab6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42dc71cbd4e1c" /><Relationship Type="http://schemas.openxmlformats.org/officeDocument/2006/relationships/theme" Target="/ppt/slideMasters/theme/theme1.xml" Id="R7b347fe4e63e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42dc71cbd4e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ba6be511c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b62d05c16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7e6ef4a5a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7f1b57a26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fc0183d45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080d926b5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e11572590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KONTADO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2 285 937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Hystadvegen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996 247 406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KONTADO AS</a:t>
            </a:r>
          </a:p>
        </p:txBody>
      </p:sp>
    </p:spTree>
  </p:cSld>
  <p:clrMapOvr>
    <a:masterClrMapping xmlns:a="http://schemas.openxmlformats.org/drawingml/2006/main"/>
  </p:clrMapOvr>
</p:sld>
</file>