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20d0317e4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7d5088e684c78"/>
  </p:sldMasterIdLst>
  <p:sldIdLst>
    <p:sldId xmlns:r="http://schemas.openxmlformats.org/officeDocument/2006/relationships" id="256" r:id="R8a51e1af56a74fdc"/>
    <p:sldId xmlns:r="http://schemas.openxmlformats.org/officeDocument/2006/relationships" id="257" r:id="R7d597797a7b94090"/>
    <p:sldId xmlns:r="http://schemas.openxmlformats.org/officeDocument/2006/relationships" id="258" r:id="R2675804b9da442c0"/>
    <p:sldId xmlns:r="http://schemas.openxmlformats.org/officeDocument/2006/relationships" id="259" r:id="R4591087538054a42"/>
    <p:sldId xmlns:r="http://schemas.openxmlformats.org/officeDocument/2006/relationships" id="260" r:id="R24ac922f339d41f5"/>
    <p:sldId xmlns:r="http://schemas.openxmlformats.org/officeDocument/2006/relationships" id="261" r:id="Rf5984cb701fe45e0"/>
    <p:sldId xmlns:r="http://schemas.openxmlformats.org/officeDocument/2006/relationships" id="262" r:id="R9aa26c3449434a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7d5088e684c78" /><Relationship Type="http://schemas.openxmlformats.org/officeDocument/2006/relationships/slide" Target="/ppt/slides/slide1.xml" Id="R8a51e1af56a74fdc" /><Relationship Type="http://schemas.openxmlformats.org/officeDocument/2006/relationships/slide" Target="/ppt/slides/slide2.xml" Id="R7d597797a7b94090" /><Relationship Type="http://schemas.openxmlformats.org/officeDocument/2006/relationships/slide" Target="/ppt/slides/slide3.xml" Id="R2675804b9da442c0" /><Relationship Type="http://schemas.openxmlformats.org/officeDocument/2006/relationships/slide" Target="/ppt/slides/slide4.xml" Id="R4591087538054a42" /><Relationship Type="http://schemas.openxmlformats.org/officeDocument/2006/relationships/slide" Target="/ppt/slides/slide5.xml" Id="R24ac922f339d41f5" /><Relationship Type="http://schemas.openxmlformats.org/officeDocument/2006/relationships/slide" Target="/ppt/slides/slide6.xml" Id="Rf5984cb701fe45e0" /><Relationship Type="http://schemas.openxmlformats.org/officeDocument/2006/relationships/slide" Target="/ppt/slides/slide7.xml" Id="R9aa26c3449434a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970616c6849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3c26ba77944f2" /><Relationship Type="http://schemas.openxmlformats.org/officeDocument/2006/relationships/theme" Target="/ppt/slideMasters/theme/theme1.xml" Id="R5f759a743c6b41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3c26ba779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db288ecd4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39a0f6ddd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69dffded8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cb13ba3f04f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8b9ec2bc54e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af127524b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7f1d946d0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STØREN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STØREN BILSENTER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79 202 474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13 314 422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22 734 178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AUTO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SVARTØYA 6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BJØRSET RUNE IVAR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996 209 008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