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3256b137e94c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d074509bfe490d"/>
  </p:sldMasterIdLst>
  <p:sldIdLst>
    <p:sldId xmlns:r="http://schemas.openxmlformats.org/officeDocument/2006/relationships" id="256" r:id="R6c51fd5f96d84740"/>
    <p:sldId xmlns:r="http://schemas.openxmlformats.org/officeDocument/2006/relationships" id="257" r:id="R4dce73935ef84c95"/>
    <p:sldId xmlns:r="http://schemas.openxmlformats.org/officeDocument/2006/relationships" id="258" r:id="R362e9e3db7a74135"/>
    <p:sldId xmlns:r="http://schemas.openxmlformats.org/officeDocument/2006/relationships" id="259" r:id="R449c4911773742a6"/>
    <p:sldId xmlns:r="http://schemas.openxmlformats.org/officeDocument/2006/relationships" id="260" r:id="R0b0f0b494f0f4bd3"/>
    <p:sldId xmlns:r="http://schemas.openxmlformats.org/officeDocument/2006/relationships" id="261" r:id="R0d3446587c244613"/>
    <p:sldId xmlns:r="http://schemas.openxmlformats.org/officeDocument/2006/relationships" id="262" r:id="R1a556d849aad49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d074509bfe490d" /><Relationship Type="http://schemas.openxmlformats.org/officeDocument/2006/relationships/slide" Target="/ppt/slides/slide1.xml" Id="R6c51fd5f96d84740" /><Relationship Type="http://schemas.openxmlformats.org/officeDocument/2006/relationships/slide" Target="/ppt/slides/slide2.xml" Id="R4dce73935ef84c95" /><Relationship Type="http://schemas.openxmlformats.org/officeDocument/2006/relationships/slide" Target="/ppt/slides/slide3.xml" Id="R362e9e3db7a74135" /><Relationship Type="http://schemas.openxmlformats.org/officeDocument/2006/relationships/slide" Target="/ppt/slides/slide4.xml" Id="R449c4911773742a6" /><Relationship Type="http://schemas.openxmlformats.org/officeDocument/2006/relationships/slide" Target="/ppt/slides/slide5.xml" Id="R0b0f0b494f0f4bd3" /><Relationship Type="http://schemas.openxmlformats.org/officeDocument/2006/relationships/slide" Target="/ppt/slides/slide6.xml" Id="R0d3446587c244613" /><Relationship Type="http://schemas.openxmlformats.org/officeDocument/2006/relationships/slide" Target="/ppt/slides/slide7.xml" Id="R1a556d849aad49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18206c93534d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5ac3c94504b13" /><Relationship Type="http://schemas.openxmlformats.org/officeDocument/2006/relationships/theme" Target="/ppt/slideMasters/theme/theme1.xml" Id="Rd1bc242995784d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d5ac3c94504b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e88df608d4f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836bd16e040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c39205ecb44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d4d16af3b4f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63a4279ed4c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351459ce84a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45c371d9549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420 125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341 551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238 309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4 105 371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6 163 133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KVARTAL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INGUNN LEHNE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27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ilehne@hotmail.com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996 181 642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 AS</a:t>
            </a:r>
          </a:p>
        </p:txBody>
      </p:sp>
    </p:spTree>
  </p:cSld>
  <p:clrMapOvr>
    <a:masterClrMapping xmlns:a="http://schemas.openxmlformats.org/drawingml/2006/main"/>
  </p:clrMapOvr>
</p:sld>
</file>