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08a9f6e73041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6ce6d0d4044f50"/>
  </p:sldMasterIdLst>
  <p:sldIdLst>
    <p:sldId xmlns:r="http://schemas.openxmlformats.org/officeDocument/2006/relationships" id="256" r:id="R3b4aa96d19dd449b"/>
    <p:sldId xmlns:r="http://schemas.openxmlformats.org/officeDocument/2006/relationships" id="257" r:id="Rfb3b008aaf8d40ab"/>
    <p:sldId xmlns:r="http://schemas.openxmlformats.org/officeDocument/2006/relationships" id="258" r:id="R0f7a19a1f5e04eba"/>
    <p:sldId xmlns:r="http://schemas.openxmlformats.org/officeDocument/2006/relationships" id="259" r:id="R864ca31c5f674d5c"/>
    <p:sldId xmlns:r="http://schemas.openxmlformats.org/officeDocument/2006/relationships" id="260" r:id="R263c8dc102704ba5"/>
    <p:sldId xmlns:r="http://schemas.openxmlformats.org/officeDocument/2006/relationships" id="261" r:id="R8086809faccc42b3"/>
    <p:sldId xmlns:r="http://schemas.openxmlformats.org/officeDocument/2006/relationships" id="262" r:id="R35a59704b7a846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6ce6d0d4044f50" /><Relationship Type="http://schemas.openxmlformats.org/officeDocument/2006/relationships/slide" Target="/ppt/slides/slide1.xml" Id="R3b4aa96d19dd449b" /><Relationship Type="http://schemas.openxmlformats.org/officeDocument/2006/relationships/slide" Target="/ppt/slides/slide2.xml" Id="Rfb3b008aaf8d40ab" /><Relationship Type="http://schemas.openxmlformats.org/officeDocument/2006/relationships/slide" Target="/ppt/slides/slide3.xml" Id="R0f7a19a1f5e04eba" /><Relationship Type="http://schemas.openxmlformats.org/officeDocument/2006/relationships/slide" Target="/ppt/slides/slide4.xml" Id="R864ca31c5f674d5c" /><Relationship Type="http://schemas.openxmlformats.org/officeDocument/2006/relationships/slide" Target="/ppt/slides/slide5.xml" Id="R263c8dc102704ba5" /><Relationship Type="http://schemas.openxmlformats.org/officeDocument/2006/relationships/slide" Target="/ppt/slides/slide6.xml" Id="R8086809faccc42b3" /><Relationship Type="http://schemas.openxmlformats.org/officeDocument/2006/relationships/slide" Target="/ppt/slides/slide7.xml" Id="R35a59704b7a846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264df6cea345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3f41db83146bc" /><Relationship Type="http://schemas.openxmlformats.org/officeDocument/2006/relationships/theme" Target="/ppt/slideMasters/theme/theme1.xml" Id="R93e0afae520047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33f41db83146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787e6591f47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9c702c0af4c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61d09387648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782d01f554c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49ed0d3d041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d266ea54544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31551d81e4d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ESPM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ESPM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183 110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−115 434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9 540 329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38 564 093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38 629 437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STOUD PLATOU MYHRE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 PEDERSEN MYHRE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Prestvikveien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996 165 167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