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9bc90ba1ef47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14e6dae2274455"/>
  </p:sldMasterIdLst>
  <p:sldIdLst>
    <p:sldId xmlns:r="http://schemas.openxmlformats.org/officeDocument/2006/relationships" id="256" r:id="R4939d8aef8cb4761"/>
    <p:sldId xmlns:r="http://schemas.openxmlformats.org/officeDocument/2006/relationships" id="257" r:id="R1e22db032f7c42c6"/>
    <p:sldId xmlns:r="http://schemas.openxmlformats.org/officeDocument/2006/relationships" id="258" r:id="Rd82fd10edcd946f5"/>
    <p:sldId xmlns:r="http://schemas.openxmlformats.org/officeDocument/2006/relationships" id="259" r:id="R3215c11d107040e4"/>
    <p:sldId xmlns:r="http://schemas.openxmlformats.org/officeDocument/2006/relationships" id="260" r:id="R4b91d708669a4c88"/>
    <p:sldId xmlns:r="http://schemas.openxmlformats.org/officeDocument/2006/relationships" id="261" r:id="R4632187a26de4258"/>
    <p:sldId xmlns:r="http://schemas.openxmlformats.org/officeDocument/2006/relationships" id="262" r:id="Rb5f84b2d4a484d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14e6dae2274455" /><Relationship Type="http://schemas.openxmlformats.org/officeDocument/2006/relationships/slide" Target="/ppt/slides/slide1.xml" Id="R4939d8aef8cb4761" /><Relationship Type="http://schemas.openxmlformats.org/officeDocument/2006/relationships/slide" Target="/ppt/slides/slide2.xml" Id="R1e22db032f7c42c6" /><Relationship Type="http://schemas.openxmlformats.org/officeDocument/2006/relationships/slide" Target="/ppt/slides/slide3.xml" Id="Rd82fd10edcd946f5" /><Relationship Type="http://schemas.openxmlformats.org/officeDocument/2006/relationships/slide" Target="/ppt/slides/slide4.xml" Id="R3215c11d107040e4" /><Relationship Type="http://schemas.openxmlformats.org/officeDocument/2006/relationships/slide" Target="/ppt/slides/slide5.xml" Id="R4b91d708669a4c88" /><Relationship Type="http://schemas.openxmlformats.org/officeDocument/2006/relationships/slide" Target="/ppt/slides/slide6.xml" Id="R4632187a26de4258" /><Relationship Type="http://schemas.openxmlformats.org/officeDocument/2006/relationships/slide" Target="/ppt/slides/slide7.xml" Id="Rb5f84b2d4a484d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caf11c54d246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8ef048a954d16" /><Relationship Type="http://schemas.openxmlformats.org/officeDocument/2006/relationships/theme" Target="/ppt/slideMasters/theme/theme1.xml" Id="Rf8556acc9c0c49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e8ef048a954d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60de2df0e45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05627cae14e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adb76a62448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fe5bdc6d44d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b956ce51343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fda17b7a341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11a73b4184c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ERIKCO AS ble etablert [år] og holder til i Brandval.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6 474 952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8 346 700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RUDI KASPERSEN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2219 Brandval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996 136 167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