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4d2f2627f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8951d736449c2"/>
  </p:sldMasterIdLst>
  <p:sldIdLst>
    <p:sldId xmlns:r="http://schemas.openxmlformats.org/officeDocument/2006/relationships" id="256" r:id="Ra6ebfe89059a4acd"/>
    <p:sldId xmlns:r="http://schemas.openxmlformats.org/officeDocument/2006/relationships" id="257" r:id="R5f3e215f14104688"/>
    <p:sldId xmlns:r="http://schemas.openxmlformats.org/officeDocument/2006/relationships" id="258" r:id="R6ecebb4fd7834727"/>
    <p:sldId xmlns:r="http://schemas.openxmlformats.org/officeDocument/2006/relationships" id="259" r:id="R1d0617f706d44036"/>
    <p:sldId xmlns:r="http://schemas.openxmlformats.org/officeDocument/2006/relationships" id="260" r:id="Rc0cf7405055346bf"/>
    <p:sldId xmlns:r="http://schemas.openxmlformats.org/officeDocument/2006/relationships" id="261" r:id="R9797ac3153ae4dbc"/>
    <p:sldId xmlns:r="http://schemas.openxmlformats.org/officeDocument/2006/relationships" id="262" r:id="Rebab89cdf56d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8951d736449c2" /><Relationship Type="http://schemas.openxmlformats.org/officeDocument/2006/relationships/slide" Target="/ppt/slides/slide1.xml" Id="Ra6ebfe89059a4acd" /><Relationship Type="http://schemas.openxmlformats.org/officeDocument/2006/relationships/slide" Target="/ppt/slides/slide2.xml" Id="R5f3e215f14104688" /><Relationship Type="http://schemas.openxmlformats.org/officeDocument/2006/relationships/slide" Target="/ppt/slides/slide3.xml" Id="R6ecebb4fd7834727" /><Relationship Type="http://schemas.openxmlformats.org/officeDocument/2006/relationships/slide" Target="/ppt/slides/slide4.xml" Id="R1d0617f706d44036" /><Relationship Type="http://schemas.openxmlformats.org/officeDocument/2006/relationships/slide" Target="/ppt/slides/slide5.xml" Id="Rc0cf7405055346bf" /><Relationship Type="http://schemas.openxmlformats.org/officeDocument/2006/relationships/slide" Target="/ppt/slides/slide6.xml" Id="R9797ac3153ae4dbc" /><Relationship Type="http://schemas.openxmlformats.org/officeDocument/2006/relationships/slide" Target="/ppt/slides/slide7.xml" Id="Rebab89cdf56d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67a2ad283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0a0827724898" /><Relationship Type="http://schemas.openxmlformats.org/officeDocument/2006/relationships/theme" Target="/ppt/slideMasters/theme/theme1.xml" Id="Rd6a9f1c6d319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20a082772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f55f91eb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c8096360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27374688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0d31805c8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d3fff8f5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f23d2fde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2a25c096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NÆRSNES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MATSENTER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TORG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gard@fruschmidt.no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996 130 932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