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f5442ce27645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1c1ed443e84424"/>
  </p:sldMasterIdLst>
  <p:sldIdLst>
    <p:sldId xmlns:r="http://schemas.openxmlformats.org/officeDocument/2006/relationships" id="256" r:id="R01fbcd7ddd98460f"/>
    <p:sldId xmlns:r="http://schemas.openxmlformats.org/officeDocument/2006/relationships" id="257" r:id="R38940c1a6888411f"/>
    <p:sldId xmlns:r="http://schemas.openxmlformats.org/officeDocument/2006/relationships" id="258" r:id="Rc1d78518528c4970"/>
    <p:sldId xmlns:r="http://schemas.openxmlformats.org/officeDocument/2006/relationships" id="259" r:id="R832c8ba5cb24412c"/>
    <p:sldId xmlns:r="http://schemas.openxmlformats.org/officeDocument/2006/relationships" id="260" r:id="R9e4ada6daf3345d8"/>
    <p:sldId xmlns:r="http://schemas.openxmlformats.org/officeDocument/2006/relationships" id="261" r:id="R6c429a5f7e4b46a9"/>
    <p:sldId xmlns:r="http://schemas.openxmlformats.org/officeDocument/2006/relationships" id="262" r:id="R2934ce76206c4f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1c1ed443e84424" /><Relationship Type="http://schemas.openxmlformats.org/officeDocument/2006/relationships/slide" Target="/ppt/slides/slide1.xml" Id="R01fbcd7ddd98460f" /><Relationship Type="http://schemas.openxmlformats.org/officeDocument/2006/relationships/slide" Target="/ppt/slides/slide2.xml" Id="R38940c1a6888411f" /><Relationship Type="http://schemas.openxmlformats.org/officeDocument/2006/relationships/slide" Target="/ppt/slides/slide3.xml" Id="Rc1d78518528c4970" /><Relationship Type="http://schemas.openxmlformats.org/officeDocument/2006/relationships/slide" Target="/ppt/slides/slide4.xml" Id="R832c8ba5cb24412c" /><Relationship Type="http://schemas.openxmlformats.org/officeDocument/2006/relationships/slide" Target="/ppt/slides/slide5.xml" Id="R9e4ada6daf3345d8" /><Relationship Type="http://schemas.openxmlformats.org/officeDocument/2006/relationships/slide" Target="/ppt/slides/slide6.xml" Id="R6c429a5f7e4b46a9" /><Relationship Type="http://schemas.openxmlformats.org/officeDocument/2006/relationships/slide" Target="/ppt/slides/slide7.xml" Id="R2934ce76206c4f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5d8479819747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7e67e0f4548e6" /><Relationship Type="http://schemas.openxmlformats.org/officeDocument/2006/relationships/theme" Target="/ppt/slideMasters/theme/theme1.xml" Id="R43b18f228ffd4b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97e67e0f4548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8dbe0a62949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aba4246d94e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3c30f49cc43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522ab18be45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65e47b0c549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41cf0186042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fd000c2ee45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SANT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10 874 534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6 590 641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5 227 958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5 257 958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9 121 456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ANGERMO LARS PREBEN HIND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BRINGSJORD HANS STIAN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Frognerstranda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post@santrevisjon.no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www.santrevisjon.no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996 123 057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