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1eb0bd09974b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276c77942949a4"/>
  </p:sldMasterIdLst>
  <p:sldIdLst>
    <p:sldId xmlns:r="http://schemas.openxmlformats.org/officeDocument/2006/relationships" id="256" r:id="R39d5226b23714647"/>
    <p:sldId xmlns:r="http://schemas.openxmlformats.org/officeDocument/2006/relationships" id="257" r:id="R99db686306564d99"/>
    <p:sldId xmlns:r="http://schemas.openxmlformats.org/officeDocument/2006/relationships" id="258" r:id="R32ecfbc368734798"/>
    <p:sldId xmlns:r="http://schemas.openxmlformats.org/officeDocument/2006/relationships" id="259" r:id="Raa6fc6f774b9414b"/>
    <p:sldId xmlns:r="http://schemas.openxmlformats.org/officeDocument/2006/relationships" id="260" r:id="Rbc05a138b8244452"/>
    <p:sldId xmlns:r="http://schemas.openxmlformats.org/officeDocument/2006/relationships" id="261" r:id="R821938eec9cd4cac"/>
    <p:sldId xmlns:r="http://schemas.openxmlformats.org/officeDocument/2006/relationships" id="262" r:id="R1e896c9585294c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276c77942949a4" /><Relationship Type="http://schemas.openxmlformats.org/officeDocument/2006/relationships/slide" Target="/ppt/slides/slide1.xml" Id="R39d5226b23714647" /><Relationship Type="http://schemas.openxmlformats.org/officeDocument/2006/relationships/slide" Target="/ppt/slides/slide2.xml" Id="R99db686306564d99" /><Relationship Type="http://schemas.openxmlformats.org/officeDocument/2006/relationships/slide" Target="/ppt/slides/slide3.xml" Id="R32ecfbc368734798" /><Relationship Type="http://schemas.openxmlformats.org/officeDocument/2006/relationships/slide" Target="/ppt/slides/slide4.xml" Id="Raa6fc6f774b9414b" /><Relationship Type="http://schemas.openxmlformats.org/officeDocument/2006/relationships/slide" Target="/ppt/slides/slide5.xml" Id="Rbc05a138b8244452" /><Relationship Type="http://schemas.openxmlformats.org/officeDocument/2006/relationships/slide" Target="/ppt/slides/slide6.xml" Id="R821938eec9cd4cac" /><Relationship Type="http://schemas.openxmlformats.org/officeDocument/2006/relationships/slide" Target="/ppt/slides/slide7.xml" Id="R1e896c9585294c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2694aff8244b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cfbafd0cb4d3e" /><Relationship Type="http://schemas.openxmlformats.org/officeDocument/2006/relationships/theme" Target="/ppt/slideMasters/theme/theme1.xml" Id="R6076a0b1f7a24e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fcfbafd0cb4d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bfd15e1e24b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423d0e2864d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e0b13706540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e9cb176c940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89dae9fc748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80b2e3e9e47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7b236d48f43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TERJE LINDSTAD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LINDSTAD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LINDSTAD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LINDSTAD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LINDSTAD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LINDSTAD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2 638 454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1 828 907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1 916 438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7 348 823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41 008 592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LINDSTAD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LINDSTAD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LINDSTAD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996 110 338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LINDSTAD AS</a:t>
            </a:r>
          </a:p>
        </p:txBody>
      </p:sp>
    </p:spTree>
  </p:cSld>
  <p:clrMapOvr>
    <a:masterClrMapping xmlns:a="http://schemas.openxmlformats.org/drawingml/2006/main"/>
  </p:clrMapOvr>
</p:sld>
</file>